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306" r:id="rId3"/>
    <p:sldId id="263" r:id="rId4"/>
    <p:sldId id="286" r:id="rId5"/>
    <p:sldId id="260" r:id="rId6"/>
    <p:sldId id="261" r:id="rId7"/>
    <p:sldId id="262" r:id="rId8"/>
    <p:sldId id="290" r:id="rId9"/>
    <p:sldId id="302" r:id="rId10"/>
    <p:sldId id="303" r:id="rId11"/>
    <p:sldId id="267" r:id="rId12"/>
    <p:sldId id="269" r:id="rId13"/>
    <p:sldId id="298" r:id="rId14"/>
    <p:sldId id="294" r:id="rId15"/>
    <p:sldId id="295" r:id="rId16"/>
    <p:sldId id="296" r:id="rId17"/>
    <p:sldId id="299" r:id="rId18"/>
    <p:sldId id="300" r:id="rId19"/>
    <p:sldId id="301" r:id="rId20"/>
    <p:sldId id="287" r:id="rId21"/>
    <p:sldId id="270" r:id="rId22"/>
    <p:sldId id="292" r:id="rId23"/>
    <p:sldId id="291" r:id="rId24"/>
    <p:sldId id="271" r:id="rId25"/>
    <p:sldId id="293" r:id="rId26"/>
    <p:sldId id="288" r:id="rId27"/>
    <p:sldId id="257" r:id="rId28"/>
    <p:sldId id="259" r:id="rId29"/>
    <p:sldId id="258" r:id="rId30"/>
    <p:sldId id="289" r:id="rId31"/>
    <p:sldId id="279" r:id="rId32"/>
    <p:sldId id="280" r:id="rId33"/>
    <p:sldId id="283" r:id="rId34"/>
    <p:sldId id="285" r:id="rId35"/>
    <p:sldId id="304" r:id="rId36"/>
    <p:sldId id="30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9999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29" autoAdjust="0"/>
  </p:normalViewPr>
  <p:slideViewPr>
    <p:cSldViewPr snapToGrid="0">
      <p:cViewPr>
        <p:scale>
          <a:sx n="66" d="100"/>
          <a:sy n="66" d="100"/>
        </p:scale>
        <p:origin x="-1204" y="3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78C91-DFF2-4D1B-BE36-EA91A10950F8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7100" y="1495229"/>
            <a:ext cx="6997700" cy="3766819"/>
          </a:xfrm>
        </p:spPr>
        <p:txBody>
          <a:bodyPr>
            <a:normAutofit/>
          </a:bodyPr>
          <a:lstStyle/>
          <a:p>
            <a:r>
              <a:rPr lang="en-US" dirty="0" smtClean="0"/>
              <a:t>Special Investigation of Compliance with Section 86 of the FPPR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0273"/>
            <a:ext cx="6400800" cy="749300"/>
          </a:xfrm>
        </p:spPr>
        <p:txBody>
          <a:bodyPr/>
          <a:lstStyle/>
          <a:p>
            <a:r>
              <a:rPr lang="en-US" i="1" dirty="0" smtClean="0">
                <a:solidFill>
                  <a:srgbClr val="FF0000"/>
                </a:solidFill>
              </a:rPr>
              <a:t>Are we getting </a:t>
            </a:r>
            <a:r>
              <a:rPr lang="en-US" i="1" dirty="0" smtClean="0">
                <a:solidFill>
                  <a:srgbClr val="FF0000"/>
                </a:solidFill>
              </a:rPr>
              <a:t>RESULTS?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66921" y="5250273"/>
            <a:ext cx="6400800" cy="749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devil is in the details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7889" name="Picture 1" descr="C:\Users\maeng\Desktop\Forest Practices Board PMS Log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3210" y="297387"/>
            <a:ext cx="3608387" cy="1198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50" y="-41150"/>
            <a:ext cx="87503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100" y="5447895"/>
            <a:ext cx="4281082" cy="1429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Summary of compliance assessment</a:t>
            </a:r>
          </a:p>
          <a:p>
            <a:pPr lvl="1"/>
            <a:r>
              <a:rPr lang="en-US" dirty="0" smtClean="0"/>
              <a:t>Update of forest cover inventory </a:t>
            </a:r>
          </a:p>
          <a:p>
            <a:pPr lvl="1"/>
            <a:r>
              <a:rPr lang="en-US" dirty="0" smtClean="0"/>
              <a:t>Wildlife Tree Retention Areas</a:t>
            </a:r>
          </a:p>
          <a:p>
            <a:pPr lvl="1"/>
            <a:r>
              <a:rPr lang="en-US" dirty="0" smtClean="0"/>
              <a:t>Resource Features, Wildlife Features, and Roads</a:t>
            </a:r>
          </a:p>
          <a:p>
            <a:r>
              <a:rPr lang="en-US" dirty="0" smtClean="0"/>
              <a:t>Who uses the reporting system (RESULTS)</a:t>
            </a:r>
          </a:p>
          <a:p>
            <a:pPr lvl="1"/>
            <a:r>
              <a:rPr lang="en-US" dirty="0" smtClean="0"/>
              <a:t>People</a:t>
            </a:r>
          </a:p>
          <a:p>
            <a:pPr lvl="1"/>
            <a:r>
              <a:rPr lang="en-US" dirty="0" smtClean="0"/>
              <a:t>Other government information systems</a:t>
            </a:r>
          </a:p>
          <a:p>
            <a:r>
              <a:rPr lang="en-US" dirty="0" smtClean="0"/>
              <a:t>An example of implications: </a:t>
            </a:r>
          </a:p>
          <a:p>
            <a:pPr lvl="1"/>
            <a:r>
              <a:rPr lang="en-US" dirty="0" smtClean="0"/>
              <a:t>Estimates of Area harvested</a:t>
            </a:r>
          </a:p>
          <a:p>
            <a:r>
              <a:rPr lang="en-US" dirty="0" smtClean="0"/>
              <a:t>S</a:t>
            </a:r>
            <a:r>
              <a:rPr lang="en-US" dirty="0" smtClean="0"/>
              <a:t>trategic </a:t>
            </a:r>
            <a:r>
              <a:rPr lang="en-US" dirty="0" smtClean="0"/>
              <a:t>issues and Recommendations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701361" y="1371575"/>
            <a:ext cx="2032000" cy="347134"/>
            <a:chOff x="6862234" y="2006600"/>
            <a:chExt cx="2032000" cy="347134"/>
          </a:xfrm>
        </p:grpSpPr>
        <p:sp>
          <p:nvSpPr>
            <p:cNvPr id="4" name="Rectangular Callout 3"/>
            <p:cNvSpPr/>
            <p:nvPr/>
          </p:nvSpPr>
          <p:spPr>
            <a:xfrm>
              <a:off x="6862234" y="2006600"/>
              <a:ext cx="2023533" cy="347134"/>
            </a:xfrm>
            <a:prstGeom prst="wedgeRectCallout">
              <a:avLst>
                <a:gd name="adj1" fmla="val -119718"/>
                <a:gd name="adj2" fmla="val 345428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DNI Examples</a:t>
              </a:r>
              <a:endParaRPr lang="en-US" sz="2400" dirty="0"/>
            </a:p>
          </p:txBody>
        </p:sp>
        <p:sp>
          <p:nvSpPr>
            <p:cNvPr id="5" name="Rectangular Callout 4"/>
            <p:cNvSpPr/>
            <p:nvPr/>
          </p:nvSpPr>
          <p:spPr>
            <a:xfrm>
              <a:off x="6870701" y="2006600"/>
              <a:ext cx="2023533" cy="347134"/>
            </a:xfrm>
            <a:prstGeom prst="wedgeRectCallout">
              <a:avLst>
                <a:gd name="adj1" fmla="val 1202"/>
                <a:gd name="adj2" fmla="val 469817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DNI Examples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Summary of compliance assessment</a:t>
            </a:r>
          </a:p>
          <a:p>
            <a:pPr lvl="1"/>
            <a:r>
              <a:rPr lang="en-US" dirty="0" smtClean="0"/>
              <a:t>Update of forest cover inventory </a:t>
            </a:r>
          </a:p>
          <a:p>
            <a:pPr lvl="1"/>
            <a:r>
              <a:rPr lang="en-US" dirty="0" smtClean="0"/>
              <a:t>Wildlife Tree Retention Areas</a:t>
            </a:r>
          </a:p>
          <a:p>
            <a:pPr lvl="1"/>
            <a:r>
              <a:rPr lang="en-US" dirty="0" smtClean="0"/>
              <a:t>Resource Features, Wildlife Features, and Roads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trategic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issues and Recommendations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62241" y="2646369"/>
            <a:ext cx="6223419" cy="373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Non-compliance with requirement to update forest cover inventory</a:t>
            </a:r>
            <a:endParaRPr lang="en-US" dirty="0"/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762000" y="1752600"/>
            <a:ext cx="700405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322226" y="6019800"/>
            <a:ext cx="14859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Requirement at: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4698463" y="3756016"/>
            <a:ext cx="49051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“Bad”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Map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4757729" y="4615914"/>
            <a:ext cx="379911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Late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Map</a:t>
            </a: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2848490" y="5391150"/>
            <a:ext cx="56868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Report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698601" y="2193405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Percent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1698601" y="2409305"/>
            <a:ext cx="400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2003401" y="2409305"/>
            <a:ext cx="152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2060551" y="2409305"/>
            <a:ext cx="9461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Compliance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Reporting of Wildlife Tree Retention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Compliance assessment was not possible because </a:t>
            </a:r>
            <a:r>
              <a:rPr lang="en-US" b="1" dirty="0" err="1" smtClean="0"/>
              <a:t>Reserve_Objective</a:t>
            </a:r>
            <a:r>
              <a:rPr lang="en-US" dirty="0" smtClean="0"/>
              <a:t> codes are ambiguous about how to report WTRAs.</a:t>
            </a:r>
          </a:p>
          <a:p>
            <a:endParaRPr lang="en-US" dirty="0" smtClean="0"/>
          </a:p>
          <a:p>
            <a:r>
              <a:rPr lang="en-US" dirty="0" smtClean="0"/>
              <a:t>We assessed compliance with requirement to report </a:t>
            </a:r>
            <a:r>
              <a:rPr lang="en-US" b="1" dirty="0" err="1" smtClean="0"/>
              <a:t>Reserve_Type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Both “Group” and “Dispersed”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Reporting of </a:t>
            </a:r>
            <a:r>
              <a:rPr lang="en-US" u="sng" dirty="0" smtClean="0"/>
              <a:t>Group</a:t>
            </a:r>
            <a:r>
              <a:rPr lang="en-US" dirty="0" smtClean="0"/>
              <a:t> (G) Reserves*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37029" y="1219200"/>
            <a:ext cx="7401896" cy="4889500"/>
            <a:chOff x="990600" y="1447800"/>
            <a:chExt cx="7401896" cy="48895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219200" y="1981200"/>
              <a:ext cx="6711950" cy="435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990600" y="1447800"/>
              <a:ext cx="1572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Percent</a:t>
              </a:r>
            </a:p>
            <a:p>
              <a:r>
                <a:rPr lang="en-US" sz="1600" dirty="0" smtClean="0"/>
                <a:t>Non-Compliance</a:t>
              </a:r>
              <a:endParaRPr lang="en-US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62800" y="3048000"/>
              <a:ext cx="12296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Type of</a:t>
              </a:r>
            </a:p>
            <a:p>
              <a:r>
                <a:rPr lang="en-US" sz="1600" dirty="0" smtClean="0"/>
                <a:t>Coding Error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75229" y="5562600"/>
            <a:ext cx="220980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Harvested Before </a:t>
            </a:r>
          </a:p>
          <a:p>
            <a:pPr algn="ctr"/>
            <a:r>
              <a:rPr lang="en-US" dirty="0" smtClean="0"/>
              <a:t>Reporting Period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370236" y="5562600"/>
            <a:ext cx="1308445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Harvested During</a:t>
            </a:r>
          </a:p>
          <a:p>
            <a:pPr algn="ctr"/>
            <a:r>
              <a:rPr lang="en-US" dirty="0" smtClean="0"/>
              <a:t>Reporting Period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6402213" y="3429000"/>
            <a:ext cx="2266454" cy="990600"/>
            <a:chOff x="6666429" y="3429000"/>
            <a:chExt cx="2266454" cy="990600"/>
          </a:xfrm>
        </p:grpSpPr>
        <p:sp>
          <p:nvSpPr>
            <p:cNvPr id="12" name="TextBox 11"/>
            <p:cNvSpPr txBox="1"/>
            <p:nvPr/>
          </p:nvSpPr>
          <p:spPr>
            <a:xfrm>
              <a:off x="6666429" y="4096435"/>
              <a:ext cx="1923475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 smtClean="0"/>
                <a:t>-  “G” but no objective</a:t>
              </a:r>
              <a:endParaRPr lang="en-US" sz="15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66429" y="3753393"/>
              <a:ext cx="226645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 smtClean="0"/>
                <a:t>-  “G” but no residual trees</a:t>
              </a:r>
              <a:endParaRPr lang="en-US" sz="15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6429" y="3429000"/>
              <a:ext cx="2206373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 smtClean="0"/>
                <a:t>-  </a:t>
              </a:r>
              <a:r>
                <a:rPr lang="en-US" sz="1500" dirty="0" err="1" smtClean="0"/>
                <a:t>Unharvested</a:t>
              </a:r>
              <a:r>
                <a:rPr lang="en-US" sz="1500" dirty="0" smtClean="0"/>
                <a:t> but no “G”</a:t>
              </a:r>
              <a:endParaRPr lang="en-US" sz="15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7714" y="1848394"/>
            <a:ext cx="2533240" cy="5009606"/>
            <a:chOff x="1052513" y="1848394"/>
            <a:chExt cx="4231413" cy="5009606"/>
          </a:xfrm>
        </p:grpSpPr>
        <p:sp>
          <p:nvSpPr>
            <p:cNvPr id="16" name="Rectangle 15"/>
            <p:cNvSpPr/>
            <p:nvPr/>
          </p:nvSpPr>
          <p:spPr>
            <a:xfrm>
              <a:off x="1136469" y="1848394"/>
              <a:ext cx="4088674" cy="500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052513" y="1888944"/>
              <a:ext cx="4231413" cy="3638550"/>
              <a:chOff x="1052513" y="1895475"/>
              <a:chExt cx="5264150" cy="3638550"/>
            </a:xfrm>
          </p:grpSpPr>
          <p:sp>
            <p:nvSpPr>
              <p:cNvPr id="17" name="Freeform 7"/>
              <p:cNvSpPr>
                <a:spLocks noEditPoints="1"/>
              </p:cNvSpPr>
              <p:nvPr/>
            </p:nvSpPr>
            <p:spPr bwMode="auto">
              <a:xfrm>
                <a:off x="1052513" y="1895475"/>
                <a:ext cx="5264150" cy="2908300"/>
              </a:xfrm>
              <a:custGeom>
                <a:avLst/>
                <a:gdLst/>
                <a:ahLst/>
                <a:cxnLst>
                  <a:cxn ang="0">
                    <a:pos x="0" y="1828"/>
                  </a:cxn>
                  <a:cxn ang="0">
                    <a:pos x="3316" y="1828"/>
                  </a:cxn>
                  <a:cxn ang="0">
                    <a:pos x="3316" y="1832"/>
                  </a:cxn>
                  <a:cxn ang="0">
                    <a:pos x="0" y="1832"/>
                  </a:cxn>
                  <a:cxn ang="0">
                    <a:pos x="0" y="1828"/>
                  </a:cxn>
                  <a:cxn ang="0">
                    <a:pos x="0" y="1372"/>
                  </a:cxn>
                  <a:cxn ang="0">
                    <a:pos x="3316" y="1372"/>
                  </a:cxn>
                  <a:cxn ang="0">
                    <a:pos x="3316" y="1376"/>
                  </a:cxn>
                  <a:cxn ang="0">
                    <a:pos x="0" y="1376"/>
                  </a:cxn>
                  <a:cxn ang="0">
                    <a:pos x="0" y="1372"/>
                  </a:cxn>
                  <a:cxn ang="0">
                    <a:pos x="0" y="916"/>
                  </a:cxn>
                  <a:cxn ang="0">
                    <a:pos x="3316" y="916"/>
                  </a:cxn>
                  <a:cxn ang="0">
                    <a:pos x="3316" y="920"/>
                  </a:cxn>
                  <a:cxn ang="0">
                    <a:pos x="0" y="920"/>
                  </a:cxn>
                  <a:cxn ang="0">
                    <a:pos x="0" y="916"/>
                  </a:cxn>
                  <a:cxn ang="0">
                    <a:pos x="0" y="456"/>
                  </a:cxn>
                  <a:cxn ang="0">
                    <a:pos x="3316" y="456"/>
                  </a:cxn>
                  <a:cxn ang="0">
                    <a:pos x="3316" y="460"/>
                  </a:cxn>
                  <a:cxn ang="0">
                    <a:pos x="0" y="460"/>
                  </a:cxn>
                  <a:cxn ang="0">
                    <a:pos x="0" y="456"/>
                  </a:cxn>
                  <a:cxn ang="0">
                    <a:pos x="0" y="0"/>
                  </a:cxn>
                  <a:cxn ang="0">
                    <a:pos x="3316" y="0"/>
                  </a:cxn>
                  <a:cxn ang="0">
                    <a:pos x="3316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316" h="1832">
                    <a:moveTo>
                      <a:pt x="0" y="1828"/>
                    </a:moveTo>
                    <a:lnTo>
                      <a:pt x="3316" y="1828"/>
                    </a:lnTo>
                    <a:lnTo>
                      <a:pt x="3316" y="1832"/>
                    </a:lnTo>
                    <a:lnTo>
                      <a:pt x="0" y="1832"/>
                    </a:lnTo>
                    <a:lnTo>
                      <a:pt x="0" y="1828"/>
                    </a:lnTo>
                    <a:close/>
                    <a:moveTo>
                      <a:pt x="0" y="1372"/>
                    </a:moveTo>
                    <a:lnTo>
                      <a:pt x="3316" y="1372"/>
                    </a:lnTo>
                    <a:lnTo>
                      <a:pt x="3316" y="1376"/>
                    </a:lnTo>
                    <a:lnTo>
                      <a:pt x="0" y="1376"/>
                    </a:lnTo>
                    <a:lnTo>
                      <a:pt x="0" y="1372"/>
                    </a:lnTo>
                    <a:close/>
                    <a:moveTo>
                      <a:pt x="0" y="916"/>
                    </a:moveTo>
                    <a:lnTo>
                      <a:pt x="3316" y="916"/>
                    </a:lnTo>
                    <a:lnTo>
                      <a:pt x="3316" y="920"/>
                    </a:lnTo>
                    <a:lnTo>
                      <a:pt x="0" y="920"/>
                    </a:lnTo>
                    <a:lnTo>
                      <a:pt x="0" y="916"/>
                    </a:lnTo>
                    <a:close/>
                    <a:moveTo>
                      <a:pt x="0" y="456"/>
                    </a:moveTo>
                    <a:lnTo>
                      <a:pt x="3316" y="456"/>
                    </a:lnTo>
                    <a:lnTo>
                      <a:pt x="3316" y="460"/>
                    </a:lnTo>
                    <a:lnTo>
                      <a:pt x="0" y="460"/>
                    </a:lnTo>
                    <a:lnTo>
                      <a:pt x="0" y="456"/>
                    </a:lnTo>
                    <a:close/>
                    <a:moveTo>
                      <a:pt x="0" y="0"/>
                    </a:moveTo>
                    <a:lnTo>
                      <a:pt x="3316" y="0"/>
                    </a:lnTo>
                    <a:lnTo>
                      <a:pt x="3316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1052513" y="5527675"/>
                <a:ext cx="5264150" cy="6350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956127" y="1848394"/>
            <a:ext cx="1028839" cy="5009606"/>
            <a:chOff x="1052513" y="1848394"/>
            <a:chExt cx="4231413" cy="5009606"/>
          </a:xfrm>
        </p:grpSpPr>
        <p:sp>
          <p:nvSpPr>
            <p:cNvPr id="22" name="Rectangle 21"/>
            <p:cNvSpPr/>
            <p:nvPr/>
          </p:nvSpPr>
          <p:spPr>
            <a:xfrm>
              <a:off x="1136469" y="1848394"/>
              <a:ext cx="4088674" cy="500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8"/>
            <p:cNvGrpSpPr/>
            <p:nvPr/>
          </p:nvGrpSpPr>
          <p:grpSpPr>
            <a:xfrm>
              <a:off x="1052513" y="1888944"/>
              <a:ext cx="4231413" cy="3638550"/>
              <a:chOff x="1052513" y="1895475"/>
              <a:chExt cx="5264150" cy="3638550"/>
            </a:xfrm>
          </p:grpSpPr>
          <p:sp>
            <p:nvSpPr>
              <p:cNvPr id="24" name="Freeform 7"/>
              <p:cNvSpPr>
                <a:spLocks noEditPoints="1"/>
              </p:cNvSpPr>
              <p:nvPr/>
            </p:nvSpPr>
            <p:spPr bwMode="auto">
              <a:xfrm>
                <a:off x="1052513" y="1895475"/>
                <a:ext cx="5264150" cy="2908300"/>
              </a:xfrm>
              <a:custGeom>
                <a:avLst/>
                <a:gdLst/>
                <a:ahLst/>
                <a:cxnLst>
                  <a:cxn ang="0">
                    <a:pos x="0" y="1828"/>
                  </a:cxn>
                  <a:cxn ang="0">
                    <a:pos x="3316" y="1828"/>
                  </a:cxn>
                  <a:cxn ang="0">
                    <a:pos x="3316" y="1832"/>
                  </a:cxn>
                  <a:cxn ang="0">
                    <a:pos x="0" y="1832"/>
                  </a:cxn>
                  <a:cxn ang="0">
                    <a:pos x="0" y="1828"/>
                  </a:cxn>
                  <a:cxn ang="0">
                    <a:pos x="0" y="1372"/>
                  </a:cxn>
                  <a:cxn ang="0">
                    <a:pos x="3316" y="1372"/>
                  </a:cxn>
                  <a:cxn ang="0">
                    <a:pos x="3316" y="1376"/>
                  </a:cxn>
                  <a:cxn ang="0">
                    <a:pos x="0" y="1376"/>
                  </a:cxn>
                  <a:cxn ang="0">
                    <a:pos x="0" y="1372"/>
                  </a:cxn>
                  <a:cxn ang="0">
                    <a:pos x="0" y="916"/>
                  </a:cxn>
                  <a:cxn ang="0">
                    <a:pos x="3316" y="916"/>
                  </a:cxn>
                  <a:cxn ang="0">
                    <a:pos x="3316" y="920"/>
                  </a:cxn>
                  <a:cxn ang="0">
                    <a:pos x="0" y="920"/>
                  </a:cxn>
                  <a:cxn ang="0">
                    <a:pos x="0" y="916"/>
                  </a:cxn>
                  <a:cxn ang="0">
                    <a:pos x="0" y="456"/>
                  </a:cxn>
                  <a:cxn ang="0">
                    <a:pos x="3316" y="456"/>
                  </a:cxn>
                  <a:cxn ang="0">
                    <a:pos x="3316" y="460"/>
                  </a:cxn>
                  <a:cxn ang="0">
                    <a:pos x="0" y="460"/>
                  </a:cxn>
                  <a:cxn ang="0">
                    <a:pos x="0" y="456"/>
                  </a:cxn>
                  <a:cxn ang="0">
                    <a:pos x="0" y="0"/>
                  </a:cxn>
                  <a:cxn ang="0">
                    <a:pos x="3316" y="0"/>
                  </a:cxn>
                  <a:cxn ang="0">
                    <a:pos x="3316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316" h="1832">
                    <a:moveTo>
                      <a:pt x="0" y="1828"/>
                    </a:moveTo>
                    <a:lnTo>
                      <a:pt x="3316" y="1828"/>
                    </a:lnTo>
                    <a:lnTo>
                      <a:pt x="3316" y="1832"/>
                    </a:lnTo>
                    <a:lnTo>
                      <a:pt x="0" y="1832"/>
                    </a:lnTo>
                    <a:lnTo>
                      <a:pt x="0" y="1828"/>
                    </a:lnTo>
                    <a:close/>
                    <a:moveTo>
                      <a:pt x="0" y="1372"/>
                    </a:moveTo>
                    <a:lnTo>
                      <a:pt x="3316" y="1372"/>
                    </a:lnTo>
                    <a:lnTo>
                      <a:pt x="3316" y="1376"/>
                    </a:lnTo>
                    <a:lnTo>
                      <a:pt x="0" y="1376"/>
                    </a:lnTo>
                    <a:lnTo>
                      <a:pt x="0" y="1372"/>
                    </a:lnTo>
                    <a:close/>
                    <a:moveTo>
                      <a:pt x="0" y="916"/>
                    </a:moveTo>
                    <a:lnTo>
                      <a:pt x="3316" y="916"/>
                    </a:lnTo>
                    <a:lnTo>
                      <a:pt x="3316" y="920"/>
                    </a:lnTo>
                    <a:lnTo>
                      <a:pt x="0" y="920"/>
                    </a:lnTo>
                    <a:lnTo>
                      <a:pt x="0" y="916"/>
                    </a:lnTo>
                    <a:close/>
                    <a:moveTo>
                      <a:pt x="0" y="456"/>
                    </a:moveTo>
                    <a:lnTo>
                      <a:pt x="3316" y="456"/>
                    </a:lnTo>
                    <a:lnTo>
                      <a:pt x="3316" y="460"/>
                    </a:lnTo>
                    <a:lnTo>
                      <a:pt x="0" y="460"/>
                    </a:lnTo>
                    <a:lnTo>
                      <a:pt x="0" y="456"/>
                    </a:lnTo>
                    <a:close/>
                    <a:moveTo>
                      <a:pt x="0" y="0"/>
                    </a:moveTo>
                    <a:lnTo>
                      <a:pt x="3316" y="0"/>
                    </a:lnTo>
                    <a:lnTo>
                      <a:pt x="3316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13"/>
              <p:cNvSpPr>
                <a:spLocks noChangeArrowheads="1"/>
              </p:cNvSpPr>
              <p:nvPr/>
            </p:nvSpPr>
            <p:spPr bwMode="auto">
              <a:xfrm>
                <a:off x="1052513" y="5527675"/>
                <a:ext cx="5264150" cy="6350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6402976" y="4878977"/>
            <a:ext cx="22960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*</a:t>
            </a:r>
            <a:r>
              <a:rPr lang="en-US" sz="1600" dirty="0" smtClean="0"/>
              <a:t>after retirement of obsolete reserve types (2009/12/01)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Reporting of </a:t>
            </a:r>
            <a:r>
              <a:rPr lang="en-US" u="sng" dirty="0" smtClean="0"/>
              <a:t>Dispersed</a:t>
            </a:r>
            <a:r>
              <a:rPr lang="en-US" dirty="0" smtClean="0"/>
              <a:t> (D) Reserves*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02976" y="4878977"/>
            <a:ext cx="22960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*</a:t>
            </a:r>
            <a:r>
              <a:rPr lang="en-US" sz="1600" dirty="0" smtClean="0"/>
              <a:t>after retirement of obsolete reserve types (2009/12/01)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765300" y="2597150"/>
            <a:ext cx="370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/>
              <a:t>80%</a:t>
            </a:r>
          </a:p>
          <a:p>
            <a:pPr algn="ctr"/>
            <a:r>
              <a:rPr lang="en-US" sz="3600" dirty="0" smtClean="0"/>
              <a:t>non-compliance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Reserve Reporting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6534" y="1718730"/>
          <a:ext cx="5520267" cy="325966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243666"/>
                <a:gridCol w="1898651"/>
                <a:gridCol w="1377950"/>
              </a:tblGrid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Reserve Type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Area </a:t>
                      </a:r>
                      <a:r>
                        <a:rPr lang="en-US" sz="2400" u="none" strike="noStrike" dirty="0" smtClean="0"/>
                        <a:t>(000’s ha</a:t>
                      </a:r>
                      <a:r>
                        <a:rPr lang="en-US" sz="2400" u="none" strike="noStrike" dirty="0"/>
                        <a:t>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Percent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Blank or None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82%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Old </a:t>
                      </a:r>
                      <a:r>
                        <a:rPr lang="en-US" sz="2400" u="none" strike="noStrike" dirty="0" smtClean="0"/>
                        <a:t>Code (W,O,R)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7%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Group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10%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Dispersed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&lt;1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&lt;1%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Total Forest Cover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 smtClean="0"/>
                        <a:t>54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Reserve Type “G” Issues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2785" y="2966421"/>
          <a:ext cx="6535552" cy="3191955"/>
        </p:xfrm>
        <a:graphic>
          <a:graphicData uri="http://schemas.openxmlformats.org/drawingml/2006/table">
            <a:tbl>
              <a:tblPr/>
              <a:tblGrid>
                <a:gridCol w="3859922"/>
                <a:gridCol w="1151398"/>
                <a:gridCol w="1524232"/>
              </a:tblGrid>
              <a:tr h="57913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Issue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Area (ha)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Unharvested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but no "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G“ (and no SU)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40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"G" but No Residual Trees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490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"G" but No Objective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568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All Issues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1,097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16002" y="1865791"/>
          <a:ext cx="3758070" cy="433070"/>
        </p:xfrm>
        <a:graphic>
          <a:graphicData uri="http://schemas.openxmlformats.org/drawingml/2006/table">
            <a:tbl>
              <a:tblPr/>
              <a:tblGrid>
                <a:gridCol w="3758070"/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Total 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MAT or </a:t>
                      </a: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                     6,440 ha</a:t>
                      </a:r>
                    </a:p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1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Resource Features, Wildlife Features, and Roads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750"/>
            <a:ext cx="8451850" cy="4525963"/>
          </a:xfrm>
        </p:spPr>
        <p:txBody>
          <a:bodyPr/>
          <a:lstStyle/>
          <a:p>
            <a:r>
              <a:rPr lang="en-US" dirty="0" smtClean="0"/>
              <a:t>Resource Features and Wildlife Features:</a:t>
            </a:r>
          </a:p>
          <a:p>
            <a:pPr lvl="1"/>
            <a:r>
              <a:rPr lang="en-US" dirty="0" smtClean="0"/>
              <a:t>There is no “form and manner” of reporting.</a:t>
            </a:r>
          </a:p>
          <a:p>
            <a:r>
              <a:rPr lang="en-US" dirty="0" smtClean="0"/>
              <a:t>Roads</a:t>
            </a:r>
          </a:p>
          <a:p>
            <a:pPr lvl="1"/>
            <a:r>
              <a:rPr lang="en-US" dirty="0" smtClean="0"/>
              <a:t>There is no reporting of roads, outside of cutblocks</a:t>
            </a:r>
          </a:p>
          <a:p>
            <a:pPr lvl="2"/>
            <a:r>
              <a:rPr lang="en-US" dirty="0" smtClean="0"/>
              <a:t>Sections 86(2) and 86(4) repealed in 2008</a:t>
            </a:r>
          </a:p>
          <a:p>
            <a:pPr lvl="1"/>
            <a:r>
              <a:rPr lang="en-US" dirty="0" smtClean="0"/>
              <a:t>Reporting of roads inside of cutblocks has several issues.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RESULTSRoads.em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4359" y="0"/>
            <a:ext cx="8875282" cy="6858000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 rot="20511157">
            <a:off x="5616034" y="2044103"/>
            <a:ext cx="889000" cy="3862254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3381705">
            <a:off x="7948418" y="465445"/>
            <a:ext cx="907256" cy="2022960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184900" y="3917950"/>
            <a:ext cx="889000" cy="2044700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1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29363" y="1531200"/>
            <a:ext cx="56388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1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37018" y="1644724"/>
            <a:ext cx="61849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56479" y="4546600"/>
            <a:ext cx="1321037" cy="193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22320" y="4795520"/>
            <a:ext cx="3236197" cy="193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14914" y="5139891"/>
            <a:ext cx="5141999" cy="203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1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600" y="1267349"/>
            <a:ext cx="9042400" cy="538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1294544" y="3020602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2720939" y="4017196"/>
            <a:ext cx="484597" cy="12157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363038" y="3900755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974422" y="4926458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2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52574"/>
            <a:ext cx="9147578" cy="560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148855" y="3327992"/>
            <a:ext cx="1903228" cy="2519916"/>
          </a:xfrm>
          <a:prstGeom prst="ellipse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2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67342"/>
            <a:ext cx="9189794" cy="559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2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97172"/>
            <a:ext cx="9148459" cy="556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2880276" y="2557614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726196" y="431735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356767" y="4631411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DNI Example 2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73649"/>
            <a:ext cx="9144000" cy="55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flipH="1">
            <a:off x="5353663" y="444435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600804" y="281457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 smtClean="0"/>
              <a:t>Who uses the reporting system (RESULTS)</a:t>
            </a:r>
          </a:p>
          <a:p>
            <a:pPr lvl="1"/>
            <a:r>
              <a:rPr lang="en-US" dirty="0" smtClean="0"/>
              <a:t>People</a:t>
            </a:r>
          </a:p>
          <a:p>
            <a:pPr lvl="1"/>
            <a:r>
              <a:rPr lang="en-US" dirty="0" smtClean="0"/>
              <a:t>Other government information systems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trategic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issues and Recommendations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People who use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5543" cy="489857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Agreement holders (and service providers) use RESULTS to comply with section 86.</a:t>
            </a:r>
          </a:p>
          <a:p>
            <a:endParaRPr lang="en-US" dirty="0" smtClean="0"/>
          </a:p>
          <a:p>
            <a:r>
              <a:rPr lang="en-US" dirty="0" smtClean="0"/>
              <a:t>C&amp;E (and auditors) identify populations.</a:t>
            </a:r>
          </a:p>
          <a:p>
            <a:endParaRPr lang="en-US" dirty="0" smtClean="0"/>
          </a:p>
          <a:p>
            <a:r>
              <a:rPr lang="en-US" dirty="0" smtClean="0"/>
              <a:t>Analysts (notably timber supply) mine data.</a:t>
            </a:r>
          </a:p>
          <a:p>
            <a:endParaRPr lang="en-US" dirty="0" smtClean="0"/>
          </a:p>
          <a:p>
            <a:r>
              <a:rPr lang="en-US" dirty="0" smtClean="0"/>
              <a:t>Forest For Tomorrow &amp; a few others do day-to-day management of on-the-ground activities.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Linkages to Other </a:t>
            </a:r>
            <a:br>
              <a:rPr lang="en-US" dirty="0" smtClean="0"/>
            </a:br>
            <a:r>
              <a:rPr lang="en-US" dirty="0" smtClean="0"/>
              <a:t>Government Information Systems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1480" y="2122944"/>
            <a:ext cx="8477794" cy="417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CIMS:	Compliance Information Management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CRS:	Corporate Reporting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FREPIMS:	Forest &amp; Range Evaluation Program Info. Mgmt.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FSPTS:	Forest Stewardship Plan (FSP) Tracking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FTAS:	Forest Tenures and Administration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ILRR:	Integrated Land and Resource Registry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err="1" smtClean="0"/>
              <a:t>iMapBC</a:t>
            </a:r>
            <a:r>
              <a:rPr lang="en-US" sz="2400" dirty="0" smtClean="0"/>
              <a:t>:	 </a:t>
            </a:r>
            <a:r>
              <a:rPr lang="en-US" sz="2400" dirty="0" err="1" smtClean="0"/>
              <a:t>GeoBC</a:t>
            </a:r>
            <a:r>
              <a:rPr lang="en-US" sz="2400" dirty="0" smtClean="0"/>
              <a:t> </a:t>
            </a:r>
            <a:r>
              <a:rPr lang="en-US" sz="2400" dirty="0" err="1" smtClean="0"/>
              <a:t>MapView</a:t>
            </a:r>
            <a:r>
              <a:rPr lang="en-US" sz="2400" dirty="0" smtClean="0"/>
              <a:t> web mapping application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LRDW:	Land and Resource Data Warehouse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SPAR:	Seed Planning and Registry Application</a:t>
            </a:r>
          </a:p>
          <a:p>
            <a:pPr defTabSz="1371600">
              <a:lnSpc>
                <a:spcPts val="3200"/>
              </a:lnSpc>
            </a:pPr>
            <a:r>
              <a:rPr lang="en-CA" sz="2400" dirty="0" smtClean="0"/>
              <a:t>VRIMS:	Vegetation Resources Inventory Management System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03200" y="4191000"/>
            <a:ext cx="7382933" cy="4656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60818" y="2277533"/>
            <a:ext cx="279399" cy="3445930"/>
            <a:chOff x="160818" y="2277533"/>
            <a:chExt cx="279399" cy="3445930"/>
          </a:xfrm>
        </p:grpSpPr>
        <p:sp>
          <p:nvSpPr>
            <p:cNvPr id="19" name="Smiley Face 18"/>
            <p:cNvSpPr/>
            <p:nvPr/>
          </p:nvSpPr>
          <p:spPr>
            <a:xfrm>
              <a:off x="160818" y="5511799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iley Face 19"/>
            <p:cNvSpPr/>
            <p:nvPr/>
          </p:nvSpPr>
          <p:spPr>
            <a:xfrm>
              <a:off x="160818" y="3522132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iley Face 20"/>
            <p:cNvSpPr/>
            <p:nvPr/>
          </p:nvSpPr>
          <p:spPr>
            <a:xfrm>
              <a:off x="160818" y="3081866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iley Face 21"/>
            <p:cNvSpPr/>
            <p:nvPr/>
          </p:nvSpPr>
          <p:spPr>
            <a:xfrm>
              <a:off x="160818" y="2277533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0774" y="0"/>
            <a:ext cx="8357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6096000" y="5359401"/>
            <a:ext cx="2040467" cy="4318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Linkages to Other </a:t>
            </a:r>
            <a:br>
              <a:rPr lang="en-US" dirty="0" smtClean="0"/>
            </a:br>
            <a:r>
              <a:rPr lang="en-US" dirty="0" smtClean="0"/>
              <a:t>Government Information Systems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1480" y="2122944"/>
            <a:ext cx="8477794" cy="417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CIMS:	Compliance Information Management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CRS:	Corporate Reporting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FREPIMS:	Forest &amp; Range Evaluation Program Info. Mgmt.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FSPTS:	Forest Stewardship Plan (FSP) Tracking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FTAS:	Forest Tenures and Administration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ILRR:	Integrated Land and Resource Registry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err="1" smtClean="0"/>
              <a:t>iMapBC</a:t>
            </a:r>
            <a:r>
              <a:rPr lang="en-US" sz="2400" dirty="0" smtClean="0"/>
              <a:t>:	 </a:t>
            </a:r>
            <a:r>
              <a:rPr lang="en-US" sz="2400" dirty="0" err="1" smtClean="0"/>
              <a:t>GeoBC</a:t>
            </a:r>
            <a:r>
              <a:rPr lang="en-US" sz="2400" dirty="0" smtClean="0"/>
              <a:t> </a:t>
            </a:r>
            <a:r>
              <a:rPr lang="en-US" sz="2400" dirty="0" err="1" smtClean="0"/>
              <a:t>MapView</a:t>
            </a:r>
            <a:r>
              <a:rPr lang="en-US" sz="2400" dirty="0" smtClean="0"/>
              <a:t> web mapping application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LRDW:	Land and Resource Data Warehouse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smtClean="0"/>
              <a:t>SPAR:	Seed Planning and Registry Application</a:t>
            </a:r>
          </a:p>
          <a:p>
            <a:pPr defTabSz="1371600">
              <a:lnSpc>
                <a:spcPts val="3200"/>
              </a:lnSpc>
            </a:pPr>
            <a:r>
              <a:rPr lang="en-CA" sz="2400" dirty="0" smtClean="0"/>
              <a:t>VRIMS:	Vegetation Resources Inventory Management System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20040" y="4421777"/>
            <a:ext cx="8510451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0" y="2577738"/>
            <a:ext cx="1765671" cy="3628219"/>
            <a:chOff x="0" y="2577738"/>
            <a:chExt cx="1765671" cy="3628219"/>
          </a:xfrm>
        </p:grpSpPr>
        <p:sp>
          <p:nvSpPr>
            <p:cNvPr id="11" name="TextBox 10"/>
            <p:cNvSpPr txBox="1"/>
            <p:nvPr/>
          </p:nvSpPr>
          <p:spPr>
            <a:xfrm>
              <a:off x="0" y="5867403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Obsolete Reserves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4641669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Obsolete Reserves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0" y="5061855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Obsolete Reserves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3829595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Obsolete Reserves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0" y="2577738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 smtClean="0">
                  <a:solidFill>
                    <a:srgbClr val="FF0000"/>
                  </a:solidFill>
                </a:rPr>
                <a:t>Obsolete Reserves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Striped Right Arrow 16"/>
          <p:cNvSpPr/>
          <p:nvPr/>
        </p:nvSpPr>
        <p:spPr>
          <a:xfrm rot="10800000">
            <a:off x="7080074" y="3755572"/>
            <a:ext cx="933997" cy="55516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 flipH="1">
            <a:off x="1639391" y="5786844"/>
            <a:ext cx="7419705" cy="640080"/>
          </a:xfrm>
          <a:prstGeom prst="cloudCallout">
            <a:avLst/>
          </a:prstGeom>
          <a:solidFill>
            <a:schemeClr val="accent2">
              <a:lumMod val="40000"/>
              <a:lumOff val="6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60818" y="2277533"/>
            <a:ext cx="279399" cy="3445930"/>
            <a:chOff x="160818" y="2277533"/>
            <a:chExt cx="279399" cy="3445930"/>
          </a:xfrm>
        </p:grpSpPr>
        <p:sp>
          <p:nvSpPr>
            <p:cNvPr id="20" name="Smiley Face 19"/>
            <p:cNvSpPr/>
            <p:nvPr/>
          </p:nvSpPr>
          <p:spPr>
            <a:xfrm>
              <a:off x="160818" y="5511799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iley Face 20"/>
            <p:cNvSpPr/>
            <p:nvPr/>
          </p:nvSpPr>
          <p:spPr>
            <a:xfrm>
              <a:off x="160818" y="3522132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iley Face 21"/>
            <p:cNvSpPr/>
            <p:nvPr/>
          </p:nvSpPr>
          <p:spPr>
            <a:xfrm>
              <a:off x="160818" y="3081866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iley Face 22"/>
            <p:cNvSpPr/>
            <p:nvPr/>
          </p:nvSpPr>
          <p:spPr>
            <a:xfrm>
              <a:off x="160818" y="2277533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0172" y="2465082"/>
            <a:ext cx="445559" cy="2881084"/>
            <a:chOff x="121705" y="2465082"/>
            <a:chExt cx="445559" cy="2881084"/>
          </a:xfrm>
        </p:grpSpPr>
        <p:grpSp>
          <p:nvGrpSpPr>
            <p:cNvPr id="25" name="Group 24"/>
            <p:cNvGrpSpPr/>
            <p:nvPr/>
          </p:nvGrpSpPr>
          <p:grpSpPr>
            <a:xfrm>
              <a:off x="164039" y="2465082"/>
              <a:ext cx="403225" cy="391884"/>
              <a:chOff x="282573" y="932616"/>
              <a:chExt cx="403225" cy="39188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44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121706" y="3735082"/>
              <a:ext cx="403225" cy="391884"/>
              <a:chOff x="282573" y="932616"/>
              <a:chExt cx="403225" cy="39188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21705" y="4539416"/>
              <a:ext cx="403225" cy="391884"/>
              <a:chOff x="282573" y="932616"/>
              <a:chExt cx="403225" cy="39188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35" name="Group 34"/>
            <p:cNvGrpSpPr/>
            <p:nvPr/>
          </p:nvGrpSpPr>
          <p:grpSpPr>
            <a:xfrm>
              <a:off x="147105" y="4954282"/>
              <a:ext cx="403225" cy="391884"/>
              <a:chOff x="282573" y="932616"/>
              <a:chExt cx="403225" cy="391884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7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9" name="Group 48"/>
          <p:cNvGrpSpPr/>
          <p:nvPr/>
        </p:nvGrpSpPr>
        <p:grpSpPr>
          <a:xfrm>
            <a:off x="173256" y="2556336"/>
            <a:ext cx="741144" cy="3664545"/>
            <a:chOff x="211756" y="2556336"/>
            <a:chExt cx="741144" cy="3664545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2556336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3800936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5037070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1756" y="5832936"/>
              <a:ext cx="741144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4622202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Details about usage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59888" y="3102807"/>
            <a:ext cx="7924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 smtClean="0"/>
              <a:t>Other reporting issues</a:t>
            </a:r>
          </a:p>
          <a:p>
            <a:pPr>
              <a:buNone/>
            </a:pPr>
            <a:r>
              <a:rPr lang="en-US" sz="2800" dirty="0" smtClean="0"/>
              <a:t>Information in RESULTS that may be of little or no use</a:t>
            </a:r>
          </a:p>
          <a:p>
            <a:pPr>
              <a:buNone/>
            </a:pPr>
            <a:r>
              <a:rPr lang="en-US" sz="2800" dirty="0" smtClean="0"/>
              <a:t>Issues making RESULTS information difficult to use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9264" y="3107273"/>
            <a:ext cx="1000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3.2.3</a:t>
            </a:r>
          </a:p>
          <a:p>
            <a:r>
              <a:rPr lang="en-US" sz="2800" dirty="0" smtClean="0"/>
              <a:t>3.2.4</a:t>
            </a:r>
          </a:p>
          <a:p>
            <a:r>
              <a:rPr lang="en-US" sz="2800" dirty="0" smtClean="0"/>
              <a:t>3.2.5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 smtClean="0"/>
              <a:t>An example of implications: </a:t>
            </a:r>
          </a:p>
          <a:p>
            <a:pPr lvl="1"/>
            <a:r>
              <a:rPr lang="en-US" dirty="0" smtClean="0"/>
              <a:t>Estimates of Area harvested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Strategic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issues and Recommendations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Estimates of Area Harvested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7575" y="1371600"/>
            <a:ext cx="73088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/>
          <p:cNvGrpSpPr/>
          <p:nvPr/>
        </p:nvGrpSpPr>
        <p:grpSpPr>
          <a:xfrm>
            <a:off x="920750" y="1374775"/>
            <a:ext cx="7302500" cy="5256213"/>
            <a:chOff x="920750" y="1374775"/>
            <a:chExt cx="7302500" cy="5256213"/>
          </a:xfrm>
        </p:grpSpPr>
        <p:grpSp>
          <p:nvGrpSpPr>
            <p:cNvPr id="2253" name="Group 205"/>
            <p:cNvGrpSpPr>
              <a:grpSpLocks/>
            </p:cNvGrpSpPr>
            <p:nvPr/>
          </p:nvGrpSpPr>
          <p:grpSpPr bwMode="auto">
            <a:xfrm>
              <a:off x="920750" y="1374775"/>
              <a:ext cx="7302500" cy="5226050"/>
              <a:chOff x="580" y="866"/>
              <a:chExt cx="4600" cy="3292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580" y="866"/>
                <a:ext cx="4600" cy="32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7"/>
              <p:cNvSpPr>
                <a:spLocks noEditPoints="1"/>
              </p:cNvSpPr>
              <p:nvPr/>
            </p:nvSpPr>
            <p:spPr bwMode="auto">
              <a:xfrm>
                <a:off x="1002" y="1218"/>
                <a:ext cx="4044" cy="1952"/>
              </a:xfrm>
              <a:custGeom>
                <a:avLst/>
                <a:gdLst/>
                <a:ahLst/>
                <a:cxnLst>
                  <a:cxn ang="0">
                    <a:pos x="0" y="1948"/>
                  </a:cxn>
                  <a:cxn ang="0">
                    <a:pos x="4044" y="1948"/>
                  </a:cxn>
                  <a:cxn ang="0">
                    <a:pos x="4044" y="1952"/>
                  </a:cxn>
                  <a:cxn ang="0">
                    <a:pos x="0" y="1952"/>
                  </a:cxn>
                  <a:cxn ang="0">
                    <a:pos x="0" y="1948"/>
                  </a:cxn>
                  <a:cxn ang="0">
                    <a:pos x="0" y="1464"/>
                  </a:cxn>
                  <a:cxn ang="0">
                    <a:pos x="4044" y="1464"/>
                  </a:cxn>
                  <a:cxn ang="0">
                    <a:pos x="4044" y="1468"/>
                  </a:cxn>
                  <a:cxn ang="0">
                    <a:pos x="0" y="1468"/>
                  </a:cxn>
                  <a:cxn ang="0">
                    <a:pos x="0" y="1464"/>
                  </a:cxn>
                  <a:cxn ang="0">
                    <a:pos x="0" y="976"/>
                  </a:cxn>
                  <a:cxn ang="0">
                    <a:pos x="4044" y="976"/>
                  </a:cxn>
                  <a:cxn ang="0">
                    <a:pos x="4044" y="980"/>
                  </a:cxn>
                  <a:cxn ang="0">
                    <a:pos x="0" y="980"/>
                  </a:cxn>
                  <a:cxn ang="0">
                    <a:pos x="0" y="976"/>
                  </a:cxn>
                  <a:cxn ang="0">
                    <a:pos x="0" y="488"/>
                  </a:cxn>
                  <a:cxn ang="0">
                    <a:pos x="4044" y="488"/>
                  </a:cxn>
                  <a:cxn ang="0">
                    <a:pos x="4044" y="492"/>
                  </a:cxn>
                  <a:cxn ang="0">
                    <a:pos x="0" y="492"/>
                  </a:cxn>
                  <a:cxn ang="0">
                    <a:pos x="0" y="488"/>
                  </a:cxn>
                  <a:cxn ang="0">
                    <a:pos x="0" y="0"/>
                  </a:cxn>
                  <a:cxn ang="0">
                    <a:pos x="4044" y="0"/>
                  </a:cxn>
                  <a:cxn ang="0">
                    <a:pos x="4044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4044" h="1952">
                    <a:moveTo>
                      <a:pt x="0" y="1948"/>
                    </a:moveTo>
                    <a:lnTo>
                      <a:pt x="4044" y="1948"/>
                    </a:lnTo>
                    <a:lnTo>
                      <a:pt x="4044" y="1952"/>
                    </a:lnTo>
                    <a:lnTo>
                      <a:pt x="0" y="1952"/>
                    </a:lnTo>
                    <a:lnTo>
                      <a:pt x="0" y="1948"/>
                    </a:lnTo>
                    <a:close/>
                    <a:moveTo>
                      <a:pt x="0" y="1464"/>
                    </a:moveTo>
                    <a:lnTo>
                      <a:pt x="4044" y="1464"/>
                    </a:lnTo>
                    <a:lnTo>
                      <a:pt x="4044" y="1468"/>
                    </a:lnTo>
                    <a:lnTo>
                      <a:pt x="0" y="1468"/>
                    </a:lnTo>
                    <a:lnTo>
                      <a:pt x="0" y="1464"/>
                    </a:lnTo>
                    <a:close/>
                    <a:moveTo>
                      <a:pt x="0" y="976"/>
                    </a:moveTo>
                    <a:lnTo>
                      <a:pt x="4044" y="976"/>
                    </a:lnTo>
                    <a:lnTo>
                      <a:pt x="4044" y="980"/>
                    </a:lnTo>
                    <a:lnTo>
                      <a:pt x="0" y="980"/>
                    </a:lnTo>
                    <a:lnTo>
                      <a:pt x="0" y="976"/>
                    </a:lnTo>
                    <a:close/>
                    <a:moveTo>
                      <a:pt x="0" y="488"/>
                    </a:moveTo>
                    <a:lnTo>
                      <a:pt x="4044" y="488"/>
                    </a:lnTo>
                    <a:lnTo>
                      <a:pt x="4044" y="492"/>
                    </a:lnTo>
                    <a:lnTo>
                      <a:pt x="0" y="492"/>
                    </a:lnTo>
                    <a:lnTo>
                      <a:pt x="0" y="488"/>
                    </a:lnTo>
                    <a:close/>
                    <a:moveTo>
                      <a:pt x="0" y="0"/>
                    </a:moveTo>
                    <a:lnTo>
                      <a:pt x="4044" y="0"/>
                    </a:lnTo>
                    <a:lnTo>
                      <a:pt x="4044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1000" y="1220"/>
                <a:ext cx="4" cy="2436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9"/>
              <p:cNvSpPr>
                <a:spLocks noEditPoints="1"/>
              </p:cNvSpPr>
              <p:nvPr/>
            </p:nvSpPr>
            <p:spPr bwMode="auto">
              <a:xfrm>
                <a:off x="974" y="1218"/>
                <a:ext cx="28" cy="2440"/>
              </a:xfrm>
              <a:custGeom>
                <a:avLst/>
                <a:gdLst/>
                <a:ahLst/>
                <a:cxnLst>
                  <a:cxn ang="0">
                    <a:pos x="0" y="2436"/>
                  </a:cxn>
                  <a:cxn ang="0">
                    <a:pos x="28" y="2436"/>
                  </a:cxn>
                  <a:cxn ang="0">
                    <a:pos x="28" y="2440"/>
                  </a:cxn>
                  <a:cxn ang="0">
                    <a:pos x="0" y="2440"/>
                  </a:cxn>
                  <a:cxn ang="0">
                    <a:pos x="0" y="2436"/>
                  </a:cxn>
                  <a:cxn ang="0">
                    <a:pos x="0" y="1948"/>
                  </a:cxn>
                  <a:cxn ang="0">
                    <a:pos x="28" y="1948"/>
                  </a:cxn>
                  <a:cxn ang="0">
                    <a:pos x="28" y="1952"/>
                  </a:cxn>
                  <a:cxn ang="0">
                    <a:pos x="0" y="1952"/>
                  </a:cxn>
                  <a:cxn ang="0">
                    <a:pos x="0" y="1948"/>
                  </a:cxn>
                  <a:cxn ang="0">
                    <a:pos x="0" y="1464"/>
                  </a:cxn>
                  <a:cxn ang="0">
                    <a:pos x="28" y="1464"/>
                  </a:cxn>
                  <a:cxn ang="0">
                    <a:pos x="28" y="1468"/>
                  </a:cxn>
                  <a:cxn ang="0">
                    <a:pos x="0" y="1468"/>
                  </a:cxn>
                  <a:cxn ang="0">
                    <a:pos x="0" y="1464"/>
                  </a:cxn>
                  <a:cxn ang="0">
                    <a:pos x="0" y="976"/>
                  </a:cxn>
                  <a:cxn ang="0">
                    <a:pos x="28" y="976"/>
                  </a:cxn>
                  <a:cxn ang="0">
                    <a:pos x="28" y="980"/>
                  </a:cxn>
                  <a:cxn ang="0">
                    <a:pos x="0" y="980"/>
                  </a:cxn>
                  <a:cxn ang="0">
                    <a:pos x="0" y="976"/>
                  </a:cxn>
                  <a:cxn ang="0">
                    <a:pos x="0" y="488"/>
                  </a:cxn>
                  <a:cxn ang="0">
                    <a:pos x="28" y="488"/>
                  </a:cxn>
                  <a:cxn ang="0">
                    <a:pos x="28" y="492"/>
                  </a:cxn>
                  <a:cxn ang="0">
                    <a:pos x="0" y="492"/>
                  </a:cxn>
                  <a:cxn ang="0">
                    <a:pos x="0" y="488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8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8" h="2440">
                    <a:moveTo>
                      <a:pt x="0" y="2436"/>
                    </a:moveTo>
                    <a:lnTo>
                      <a:pt x="28" y="2436"/>
                    </a:lnTo>
                    <a:lnTo>
                      <a:pt x="28" y="2440"/>
                    </a:lnTo>
                    <a:lnTo>
                      <a:pt x="0" y="2440"/>
                    </a:lnTo>
                    <a:lnTo>
                      <a:pt x="0" y="2436"/>
                    </a:lnTo>
                    <a:close/>
                    <a:moveTo>
                      <a:pt x="0" y="1948"/>
                    </a:moveTo>
                    <a:lnTo>
                      <a:pt x="28" y="1948"/>
                    </a:lnTo>
                    <a:lnTo>
                      <a:pt x="28" y="1952"/>
                    </a:lnTo>
                    <a:lnTo>
                      <a:pt x="0" y="1952"/>
                    </a:lnTo>
                    <a:lnTo>
                      <a:pt x="0" y="1948"/>
                    </a:lnTo>
                    <a:close/>
                    <a:moveTo>
                      <a:pt x="0" y="1464"/>
                    </a:moveTo>
                    <a:lnTo>
                      <a:pt x="28" y="1464"/>
                    </a:lnTo>
                    <a:lnTo>
                      <a:pt x="28" y="1468"/>
                    </a:lnTo>
                    <a:lnTo>
                      <a:pt x="0" y="1468"/>
                    </a:lnTo>
                    <a:lnTo>
                      <a:pt x="0" y="1464"/>
                    </a:lnTo>
                    <a:close/>
                    <a:moveTo>
                      <a:pt x="0" y="976"/>
                    </a:moveTo>
                    <a:lnTo>
                      <a:pt x="28" y="976"/>
                    </a:lnTo>
                    <a:lnTo>
                      <a:pt x="28" y="980"/>
                    </a:lnTo>
                    <a:lnTo>
                      <a:pt x="0" y="980"/>
                    </a:lnTo>
                    <a:lnTo>
                      <a:pt x="0" y="976"/>
                    </a:lnTo>
                    <a:close/>
                    <a:moveTo>
                      <a:pt x="0" y="488"/>
                    </a:moveTo>
                    <a:lnTo>
                      <a:pt x="28" y="488"/>
                    </a:lnTo>
                    <a:lnTo>
                      <a:pt x="28" y="492"/>
                    </a:lnTo>
                    <a:lnTo>
                      <a:pt x="0" y="492"/>
                    </a:lnTo>
                    <a:lnTo>
                      <a:pt x="0" y="488"/>
                    </a:lnTo>
                    <a:close/>
                    <a:moveTo>
                      <a:pt x="0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002" y="3654"/>
                <a:ext cx="4044" cy="4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11"/>
              <p:cNvSpPr>
                <a:spLocks noEditPoints="1"/>
              </p:cNvSpPr>
              <p:nvPr/>
            </p:nvSpPr>
            <p:spPr bwMode="auto">
              <a:xfrm>
                <a:off x="1000" y="3656"/>
                <a:ext cx="4048" cy="2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0"/>
                  </a:cxn>
                  <a:cxn ang="0">
                    <a:pos x="176" y="0"/>
                  </a:cxn>
                  <a:cxn ang="0">
                    <a:pos x="172" y="24"/>
                  </a:cxn>
                  <a:cxn ang="0">
                    <a:pos x="176" y="0"/>
                  </a:cxn>
                  <a:cxn ang="0">
                    <a:pos x="352" y="24"/>
                  </a:cxn>
                  <a:cxn ang="0">
                    <a:pos x="348" y="0"/>
                  </a:cxn>
                  <a:cxn ang="0">
                    <a:pos x="528" y="0"/>
                  </a:cxn>
                  <a:cxn ang="0">
                    <a:pos x="524" y="24"/>
                  </a:cxn>
                  <a:cxn ang="0">
                    <a:pos x="528" y="0"/>
                  </a:cxn>
                  <a:cxn ang="0">
                    <a:pos x="704" y="24"/>
                  </a:cxn>
                  <a:cxn ang="0">
                    <a:pos x="700" y="0"/>
                  </a:cxn>
                  <a:cxn ang="0">
                    <a:pos x="880" y="0"/>
                  </a:cxn>
                  <a:cxn ang="0">
                    <a:pos x="876" y="24"/>
                  </a:cxn>
                  <a:cxn ang="0">
                    <a:pos x="880" y="0"/>
                  </a:cxn>
                  <a:cxn ang="0">
                    <a:pos x="1056" y="24"/>
                  </a:cxn>
                  <a:cxn ang="0">
                    <a:pos x="1052" y="0"/>
                  </a:cxn>
                  <a:cxn ang="0">
                    <a:pos x="1232" y="0"/>
                  </a:cxn>
                  <a:cxn ang="0">
                    <a:pos x="1228" y="24"/>
                  </a:cxn>
                  <a:cxn ang="0">
                    <a:pos x="1232" y="0"/>
                  </a:cxn>
                  <a:cxn ang="0">
                    <a:pos x="1408" y="24"/>
                  </a:cxn>
                  <a:cxn ang="0">
                    <a:pos x="1404" y="0"/>
                  </a:cxn>
                  <a:cxn ang="0">
                    <a:pos x="1584" y="0"/>
                  </a:cxn>
                  <a:cxn ang="0">
                    <a:pos x="1580" y="24"/>
                  </a:cxn>
                  <a:cxn ang="0">
                    <a:pos x="1584" y="0"/>
                  </a:cxn>
                  <a:cxn ang="0">
                    <a:pos x="1760" y="24"/>
                  </a:cxn>
                  <a:cxn ang="0">
                    <a:pos x="1756" y="0"/>
                  </a:cxn>
                  <a:cxn ang="0">
                    <a:pos x="1936" y="0"/>
                  </a:cxn>
                  <a:cxn ang="0">
                    <a:pos x="1932" y="24"/>
                  </a:cxn>
                  <a:cxn ang="0">
                    <a:pos x="1936" y="0"/>
                  </a:cxn>
                  <a:cxn ang="0">
                    <a:pos x="2112" y="24"/>
                  </a:cxn>
                  <a:cxn ang="0">
                    <a:pos x="2108" y="0"/>
                  </a:cxn>
                  <a:cxn ang="0">
                    <a:pos x="2288" y="0"/>
                  </a:cxn>
                  <a:cxn ang="0">
                    <a:pos x="2284" y="24"/>
                  </a:cxn>
                  <a:cxn ang="0">
                    <a:pos x="2288" y="0"/>
                  </a:cxn>
                  <a:cxn ang="0">
                    <a:pos x="2464" y="24"/>
                  </a:cxn>
                  <a:cxn ang="0">
                    <a:pos x="2460" y="0"/>
                  </a:cxn>
                  <a:cxn ang="0">
                    <a:pos x="2640" y="0"/>
                  </a:cxn>
                  <a:cxn ang="0">
                    <a:pos x="2636" y="24"/>
                  </a:cxn>
                  <a:cxn ang="0">
                    <a:pos x="2640" y="0"/>
                  </a:cxn>
                  <a:cxn ang="0">
                    <a:pos x="2816" y="24"/>
                  </a:cxn>
                  <a:cxn ang="0">
                    <a:pos x="2812" y="0"/>
                  </a:cxn>
                  <a:cxn ang="0">
                    <a:pos x="2992" y="0"/>
                  </a:cxn>
                  <a:cxn ang="0">
                    <a:pos x="2988" y="24"/>
                  </a:cxn>
                  <a:cxn ang="0">
                    <a:pos x="2992" y="0"/>
                  </a:cxn>
                  <a:cxn ang="0">
                    <a:pos x="3168" y="24"/>
                  </a:cxn>
                  <a:cxn ang="0">
                    <a:pos x="3164" y="0"/>
                  </a:cxn>
                  <a:cxn ang="0">
                    <a:pos x="3344" y="0"/>
                  </a:cxn>
                  <a:cxn ang="0">
                    <a:pos x="3340" y="24"/>
                  </a:cxn>
                  <a:cxn ang="0">
                    <a:pos x="3344" y="0"/>
                  </a:cxn>
                  <a:cxn ang="0">
                    <a:pos x="3520" y="24"/>
                  </a:cxn>
                  <a:cxn ang="0">
                    <a:pos x="3516" y="0"/>
                  </a:cxn>
                  <a:cxn ang="0">
                    <a:pos x="3696" y="0"/>
                  </a:cxn>
                  <a:cxn ang="0">
                    <a:pos x="3692" y="24"/>
                  </a:cxn>
                  <a:cxn ang="0">
                    <a:pos x="3696" y="0"/>
                  </a:cxn>
                  <a:cxn ang="0">
                    <a:pos x="3872" y="24"/>
                  </a:cxn>
                  <a:cxn ang="0">
                    <a:pos x="3868" y="0"/>
                  </a:cxn>
                  <a:cxn ang="0">
                    <a:pos x="4048" y="0"/>
                  </a:cxn>
                  <a:cxn ang="0">
                    <a:pos x="4044" y="24"/>
                  </a:cxn>
                  <a:cxn ang="0">
                    <a:pos x="4048" y="0"/>
                  </a:cxn>
                </a:cxnLst>
                <a:rect l="0" t="0" r="r" b="b"/>
                <a:pathLst>
                  <a:path w="4048" h="24">
                    <a:moveTo>
                      <a:pt x="4" y="0"/>
                    </a:moveTo>
                    <a:lnTo>
                      <a:pt x="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  <a:moveTo>
                      <a:pt x="176" y="0"/>
                    </a:moveTo>
                    <a:lnTo>
                      <a:pt x="176" y="24"/>
                    </a:lnTo>
                    <a:lnTo>
                      <a:pt x="172" y="24"/>
                    </a:lnTo>
                    <a:lnTo>
                      <a:pt x="172" y="0"/>
                    </a:lnTo>
                    <a:lnTo>
                      <a:pt x="176" y="0"/>
                    </a:lnTo>
                    <a:close/>
                    <a:moveTo>
                      <a:pt x="352" y="0"/>
                    </a:moveTo>
                    <a:lnTo>
                      <a:pt x="352" y="24"/>
                    </a:lnTo>
                    <a:lnTo>
                      <a:pt x="348" y="24"/>
                    </a:lnTo>
                    <a:lnTo>
                      <a:pt x="348" y="0"/>
                    </a:lnTo>
                    <a:lnTo>
                      <a:pt x="352" y="0"/>
                    </a:lnTo>
                    <a:close/>
                    <a:moveTo>
                      <a:pt x="528" y="0"/>
                    </a:moveTo>
                    <a:lnTo>
                      <a:pt x="528" y="24"/>
                    </a:lnTo>
                    <a:lnTo>
                      <a:pt x="524" y="24"/>
                    </a:lnTo>
                    <a:lnTo>
                      <a:pt x="524" y="0"/>
                    </a:lnTo>
                    <a:lnTo>
                      <a:pt x="528" y="0"/>
                    </a:lnTo>
                    <a:close/>
                    <a:moveTo>
                      <a:pt x="704" y="0"/>
                    </a:moveTo>
                    <a:lnTo>
                      <a:pt x="704" y="24"/>
                    </a:lnTo>
                    <a:lnTo>
                      <a:pt x="700" y="24"/>
                    </a:lnTo>
                    <a:lnTo>
                      <a:pt x="700" y="0"/>
                    </a:lnTo>
                    <a:lnTo>
                      <a:pt x="704" y="0"/>
                    </a:lnTo>
                    <a:close/>
                    <a:moveTo>
                      <a:pt x="880" y="0"/>
                    </a:moveTo>
                    <a:lnTo>
                      <a:pt x="880" y="24"/>
                    </a:lnTo>
                    <a:lnTo>
                      <a:pt x="876" y="24"/>
                    </a:lnTo>
                    <a:lnTo>
                      <a:pt x="876" y="0"/>
                    </a:lnTo>
                    <a:lnTo>
                      <a:pt x="880" y="0"/>
                    </a:lnTo>
                    <a:close/>
                    <a:moveTo>
                      <a:pt x="1056" y="0"/>
                    </a:moveTo>
                    <a:lnTo>
                      <a:pt x="1056" y="24"/>
                    </a:lnTo>
                    <a:lnTo>
                      <a:pt x="1052" y="24"/>
                    </a:lnTo>
                    <a:lnTo>
                      <a:pt x="1052" y="0"/>
                    </a:lnTo>
                    <a:lnTo>
                      <a:pt x="1056" y="0"/>
                    </a:lnTo>
                    <a:close/>
                    <a:moveTo>
                      <a:pt x="1232" y="0"/>
                    </a:moveTo>
                    <a:lnTo>
                      <a:pt x="1232" y="24"/>
                    </a:lnTo>
                    <a:lnTo>
                      <a:pt x="1228" y="24"/>
                    </a:lnTo>
                    <a:lnTo>
                      <a:pt x="1228" y="0"/>
                    </a:lnTo>
                    <a:lnTo>
                      <a:pt x="1232" y="0"/>
                    </a:lnTo>
                    <a:close/>
                    <a:moveTo>
                      <a:pt x="1408" y="0"/>
                    </a:moveTo>
                    <a:lnTo>
                      <a:pt x="1408" y="24"/>
                    </a:lnTo>
                    <a:lnTo>
                      <a:pt x="1404" y="24"/>
                    </a:lnTo>
                    <a:lnTo>
                      <a:pt x="1404" y="0"/>
                    </a:lnTo>
                    <a:lnTo>
                      <a:pt x="1408" y="0"/>
                    </a:lnTo>
                    <a:close/>
                    <a:moveTo>
                      <a:pt x="1584" y="0"/>
                    </a:moveTo>
                    <a:lnTo>
                      <a:pt x="1584" y="24"/>
                    </a:lnTo>
                    <a:lnTo>
                      <a:pt x="1580" y="24"/>
                    </a:lnTo>
                    <a:lnTo>
                      <a:pt x="1580" y="0"/>
                    </a:lnTo>
                    <a:lnTo>
                      <a:pt x="1584" y="0"/>
                    </a:lnTo>
                    <a:close/>
                    <a:moveTo>
                      <a:pt x="1760" y="0"/>
                    </a:moveTo>
                    <a:lnTo>
                      <a:pt x="1760" y="24"/>
                    </a:lnTo>
                    <a:lnTo>
                      <a:pt x="1756" y="24"/>
                    </a:lnTo>
                    <a:lnTo>
                      <a:pt x="1756" y="0"/>
                    </a:lnTo>
                    <a:lnTo>
                      <a:pt x="1760" y="0"/>
                    </a:lnTo>
                    <a:close/>
                    <a:moveTo>
                      <a:pt x="1936" y="0"/>
                    </a:moveTo>
                    <a:lnTo>
                      <a:pt x="1936" y="24"/>
                    </a:lnTo>
                    <a:lnTo>
                      <a:pt x="1932" y="24"/>
                    </a:lnTo>
                    <a:lnTo>
                      <a:pt x="1932" y="0"/>
                    </a:lnTo>
                    <a:lnTo>
                      <a:pt x="1936" y="0"/>
                    </a:lnTo>
                    <a:close/>
                    <a:moveTo>
                      <a:pt x="2112" y="0"/>
                    </a:moveTo>
                    <a:lnTo>
                      <a:pt x="2112" y="24"/>
                    </a:lnTo>
                    <a:lnTo>
                      <a:pt x="2108" y="24"/>
                    </a:lnTo>
                    <a:lnTo>
                      <a:pt x="2108" y="0"/>
                    </a:lnTo>
                    <a:lnTo>
                      <a:pt x="2112" y="0"/>
                    </a:lnTo>
                    <a:close/>
                    <a:moveTo>
                      <a:pt x="2288" y="0"/>
                    </a:moveTo>
                    <a:lnTo>
                      <a:pt x="2288" y="24"/>
                    </a:lnTo>
                    <a:lnTo>
                      <a:pt x="2284" y="24"/>
                    </a:lnTo>
                    <a:lnTo>
                      <a:pt x="2284" y="0"/>
                    </a:lnTo>
                    <a:lnTo>
                      <a:pt x="2288" y="0"/>
                    </a:lnTo>
                    <a:close/>
                    <a:moveTo>
                      <a:pt x="2464" y="0"/>
                    </a:moveTo>
                    <a:lnTo>
                      <a:pt x="2464" y="24"/>
                    </a:lnTo>
                    <a:lnTo>
                      <a:pt x="2460" y="24"/>
                    </a:lnTo>
                    <a:lnTo>
                      <a:pt x="2460" y="0"/>
                    </a:lnTo>
                    <a:lnTo>
                      <a:pt x="2464" y="0"/>
                    </a:lnTo>
                    <a:close/>
                    <a:moveTo>
                      <a:pt x="2640" y="0"/>
                    </a:moveTo>
                    <a:lnTo>
                      <a:pt x="2640" y="24"/>
                    </a:lnTo>
                    <a:lnTo>
                      <a:pt x="2636" y="24"/>
                    </a:lnTo>
                    <a:lnTo>
                      <a:pt x="2636" y="0"/>
                    </a:lnTo>
                    <a:lnTo>
                      <a:pt x="2640" y="0"/>
                    </a:lnTo>
                    <a:close/>
                    <a:moveTo>
                      <a:pt x="2816" y="0"/>
                    </a:moveTo>
                    <a:lnTo>
                      <a:pt x="2816" y="24"/>
                    </a:lnTo>
                    <a:lnTo>
                      <a:pt x="2812" y="24"/>
                    </a:lnTo>
                    <a:lnTo>
                      <a:pt x="2812" y="0"/>
                    </a:lnTo>
                    <a:lnTo>
                      <a:pt x="2816" y="0"/>
                    </a:lnTo>
                    <a:close/>
                    <a:moveTo>
                      <a:pt x="2992" y="0"/>
                    </a:moveTo>
                    <a:lnTo>
                      <a:pt x="2992" y="24"/>
                    </a:lnTo>
                    <a:lnTo>
                      <a:pt x="2988" y="24"/>
                    </a:lnTo>
                    <a:lnTo>
                      <a:pt x="2988" y="0"/>
                    </a:lnTo>
                    <a:lnTo>
                      <a:pt x="2992" y="0"/>
                    </a:lnTo>
                    <a:close/>
                    <a:moveTo>
                      <a:pt x="3168" y="0"/>
                    </a:moveTo>
                    <a:lnTo>
                      <a:pt x="3168" y="24"/>
                    </a:lnTo>
                    <a:lnTo>
                      <a:pt x="3164" y="24"/>
                    </a:lnTo>
                    <a:lnTo>
                      <a:pt x="3164" y="0"/>
                    </a:lnTo>
                    <a:lnTo>
                      <a:pt x="3168" y="0"/>
                    </a:lnTo>
                    <a:close/>
                    <a:moveTo>
                      <a:pt x="3344" y="0"/>
                    </a:moveTo>
                    <a:lnTo>
                      <a:pt x="3344" y="24"/>
                    </a:lnTo>
                    <a:lnTo>
                      <a:pt x="3340" y="24"/>
                    </a:lnTo>
                    <a:lnTo>
                      <a:pt x="3340" y="0"/>
                    </a:lnTo>
                    <a:lnTo>
                      <a:pt x="3344" y="0"/>
                    </a:lnTo>
                    <a:close/>
                    <a:moveTo>
                      <a:pt x="3520" y="0"/>
                    </a:moveTo>
                    <a:lnTo>
                      <a:pt x="3520" y="24"/>
                    </a:lnTo>
                    <a:lnTo>
                      <a:pt x="3516" y="24"/>
                    </a:lnTo>
                    <a:lnTo>
                      <a:pt x="3516" y="0"/>
                    </a:lnTo>
                    <a:lnTo>
                      <a:pt x="3520" y="0"/>
                    </a:lnTo>
                    <a:close/>
                    <a:moveTo>
                      <a:pt x="3696" y="0"/>
                    </a:moveTo>
                    <a:lnTo>
                      <a:pt x="3696" y="24"/>
                    </a:lnTo>
                    <a:lnTo>
                      <a:pt x="3692" y="24"/>
                    </a:lnTo>
                    <a:lnTo>
                      <a:pt x="3692" y="0"/>
                    </a:lnTo>
                    <a:lnTo>
                      <a:pt x="3696" y="0"/>
                    </a:lnTo>
                    <a:close/>
                    <a:moveTo>
                      <a:pt x="3872" y="0"/>
                    </a:moveTo>
                    <a:lnTo>
                      <a:pt x="3872" y="24"/>
                    </a:lnTo>
                    <a:lnTo>
                      <a:pt x="3868" y="24"/>
                    </a:lnTo>
                    <a:lnTo>
                      <a:pt x="3868" y="0"/>
                    </a:lnTo>
                    <a:lnTo>
                      <a:pt x="3872" y="0"/>
                    </a:lnTo>
                    <a:close/>
                    <a:moveTo>
                      <a:pt x="4048" y="0"/>
                    </a:moveTo>
                    <a:lnTo>
                      <a:pt x="4048" y="24"/>
                    </a:lnTo>
                    <a:lnTo>
                      <a:pt x="4044" y="24"/>
                    </a:lnTo>
                    <a:lnTo>
                      <a:pt x="4044" y="0"/>
                    </a:lnTo>
                    <a:lnTo>
                      <a:pt x="4048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1079" y="1238"/>
                <a:ext cx="3886" cy="1053"/>
              </a:xfrm>
              <a:custGeom>
                <a:avLst/>
                <a:gdLst/>
                <a:ahLst/>
                <a:cxnLst>
                  <a:cxn ang="0">
                    <a:pos x="758" y="1271"/>
                  </a:cxn>
                  <a:cxn ang="0">
                    <a:pos x="1468" y="2076"/>
                  </a:cxn>
                  <a:cxn ang="0">
                    <a:pos x="2151" y="2114"/>
                  </a:cxn>
                  <a:cxn ang="0">
                    <a:pos x="2847" y="1986"/>
                  </a:cxn>
                  <a:cxn ang="0">
                    <a:pos x="3577" y="2585"/>
                  </a:cxn>
                  <a:cxn ang="0">
                    <a:pos x="4245" y="3174"/>
                  </a:cxn>
                  <a:cxn ang="0">
                    <a:pos x="5653" y="2389"/>
                  </a:cxn>
                  <a:cxn ang="0">
                    <a:pos x="6379" y="2530"/>
                  </a:cxn>
                  <a:cxn ang="0">
                    <a:pos x="7055" y="1882"/>
                  </a:cxn>
                  <a:cxn ang="0">
                    <a:pos x="7752" y="610"/>
                  </a:cxn>
                  <a:cxn ang="0">
                    <a:pos x="7806" y="606"/>
                  </a:cxn>
                  <a:cxn ang="0">
                    <a:pos x="8493" y="1507"/>
                  </a:cxn>
                  <a:cxn ang="0">
                    <a:pos x="9166" y="1706"/>
                  </a:cxn>
                  <a:cxn ang="0">
                    <a:pos x="9876" y="1030"/>
                  </a:cxn>
                  <a:cxn ang="0">
                    <a:pos x="11281" y="40"/>
                  </a:cxn>
                  <a:cxn ang="0">
                    <a:pos x="12009" y="130"/>
                  </a:cxn>
                  <a:cxn ang="0">
                    <a:pos x="12703" y="2"/>
                  </a:cxn>
                  <a:cxn ang="0">
                    <a:pos x="13441" y="1298"/>
                  </a:cxn>
                  <a:cxn ang="0">
                    <a:pos x="14147" y="3319"/>
                  </a:cxn>
                  <a:cxn ang="0">
                    <a:pos x="14810" y="3410"/>
                  </a:cxn>
                  <a:cxn ang="0">
                    <a:pos x="15532" y="4155"/>
                  </a:cxn>
                  <a:cxn ang="0">
                    <a:pos x="15485" y="4200"/>
                  </a:cxn>
                  <a:cxn ang="0">
                    <a:pos x="14799" y="3473"/>
                  </a:cxn>
                  <a:cxn ang="0">
                    <a:pos x="14086" y="3340"/>
                  </a:cxn>
                  <a:cxn ang="0">
                    <a:pos x="13384" y="1329"/>
                  </a:cxn>
                  <a:cxn ang="0">
                    <a:pos x="12714" y="65"/>
                  </a:cxn>
                  <a:cxn ang="0">
                    <a:pos x="12000" y="193"/>
                  </a:cxn>
                  <a:cxn ang="0">
                    <a:pos x="11320" y="91"/>
                  </a:cxn>
                  <a:cxn ang="0">
                    <a:pos x="9909" y="1085"/>
                  </a:cxn>
                  <a:cxn ang="0">
                    <a:pos x="9211" y="1753"/>
                  </a:cxn>
                  <a:cxn ang="0">
                    <a:pos x="8476" y="1568"/>
                  </a:cxn>
                  <a:cxn ang="0">
                    <a:pos x="7755" y="645"/>
                  </a:cxn>
                  <a:cxn ang="0">
                    <a:pos x="7105" y="1921"/>
                  </a:cxn>
                  <a:cxn ang="0">
                    <a:pos x="6394" y="2585"/>
                  </a:cxn>
                  <a:cxn ang="0">
                    <a:pos x="5662" y="2449"/>
                  </a:cxn>
                  <a:cxn ang="0">
                    <a:pos x="4980" y="2829"/>
                  </a:cxn>
                  <a:cxn ang="0">
                    <a:pos x="4240" y="3226"/>
                  </a:cxn>
                  <a:cxn ang="0">
                    <a:pos x="2832" y="2042"/>
                  </a:cxn>
                  <a:cxn ang="0">
                    <a:pos x="2154" y="2177"/>
                  </a:cxn>
                  <a:cxn ang="0">
                    <a:pos x="1442" y="2129"/>
                  </a:cxn>
                  <a:cxn ang="0">
                    <a:pos x="716" y="1319"/>
                  </a:cxn>
                  <a:cxn ang="0">
                    <a:pos x="18" y="844"/>
                  </a:cxn>
                  <a:cxn ang="0">
                    <a:pos x="54" y="791"/>
                  </a:cxn>
                </a:cxnLst>
                <a:rect l="0" t="0" r="r" b="b"/>
                <a:pathLst>
                  <a:path w="15544" h="4213">
                    <a:moveTo>
                      <a:pt x="54" y="791"/>
                    </a:moveTo>
                    <a:lnTo>
                      <a:pt x="758" y="1271"/>
                    </a:lnTo>
                    <a:cubicBezTo>
                      <a:pt x="761" y="1273"/>
                      <a:pt x="763" y="1274"/>
                      <a:pt x="764" y="1276"/>
                    </a:cubicBezTo>
                    <a:lnTo>
                      <a:pt x="1468" y="2076"/>
                    </a:lnTo>
                    <a:lnTo>
                      <a:pt x="1447" y="2066"/>
                    </a:lnTo>
                    <a:lnTo>
                      <a:pt x="2151" y="2114"/>
                    </a:lnTo>
                    <a:lnTo>
                      <a:pt x="2143" y="2114"/>
                    </a:lnTo>
                    <a:lnTo>
                      <a:pt x="2847" y="1986"/>
                    </a:lnTo>
                    <a:cubicBezTo>
                      <a:pt x="2856" y="1984"/>
                      <a:pt x="2866" y="1987"/>
                      <a:pt x="2873" y="1993"/>
                    </a:cubicBezTo>
                    <a:lnTo>
                      <a:pt x="3577" y="2585"/>
                    </a:lnTo>
                    <a:lnTo>
                      <a:pt x="4281" y="3177"/>
                    </a:lnTo>
                    <a:lnTo>
                      <a:pt x="4245" y="3174"/>
                    </a:lnTo>
                    <a:lnTo>
                      <a:pt x="4949" y="2774"/>
                    </a:lnTo>
                    <a:lnTo>
                      <a:pt x="5653" y="2389"/>
                    </a:lnTo>
                    <a:cubicBezTo>
                      <a:pt x="5660" y="2386"/>
                      <a:pt x="5667" y="2385"/>
                      <a:pt x="5675" y="2386"/>
                    </a:cubicBezTo>
                    <a:lnTo>
                      <a:pt x="6379" y="2530"/>
                    </a:lnTo>
                    <a:lnTo>
                      <a:pt x="6351" y="2538"/>
                    </a:lnTo>
                    <a:lnTo>
                      <a:pt x="7055" y="1882"/>
                    </a:lnTo>
                    <a:lnTo>
                      <a:pt x="7048" y="1890"/>
                    </a:lnTo>
                    <a:lnTo>
                      <a:pt x="7752" y="610"/>
                    </a:lnTo>
                    <a:cubicBezTo>
                      <a:pt x="7758" y="601"/>
                      <a:pt x="7767" y="594"/>
                      <a:pt x="7778" y="594"/>
                    </a:cubicBezTo>
                    <a:cubicBezTo>
                      <a:pt x="7789" y="593"/>
                      <a:pt x="7799" y="597"/>
                      <a:pt x="7806" y="606"/>
                    </a:cubicBezTo>
                    <a:lnTo>
                      <a:pt x="8510" y="1518"/>
                    </a:lnTo>
                    <a:lnTo>
                      <a:pt x="8493" y="1507"/>
                    </a:lnTo>
                    <a:lnTo>
                      <a:pt x="9197" y="1699"/>
                    </a:lnTo>
                    <a:lnTo>
                      <a:pt x="9166" y="1706"/>
                    </a:lnTo>
                    <a:lnTo>
                      <a:pt x="9870" y="1034"/>
                    </a:lnTo>
                    <a:cubicBezTo>
                      <a:pt x="9872" y="1033"/>
                      <a:pt x="9874" y="1031"/>
                      <a:pt x="9876" y="1030"/>
                    </a:cubicBezTo>
                    <a:lnTo>
                      <a:pt x="10580" y="598"/>
                    </a:lnTo>
                    <a:lnTo>
                      <a:pt x="11281" y="40"/>
                    </a:lnTo>
                    <a:cubicBezTo>
                      <a:pt x="11287" y="35"/>
                      <a:pt x="11296" y="33"/>
                      <a:pt x="11305" y="34"/>
                    </a:cubicBezTo>
                    <a:lnTo>
                      <a:pt x="12009" y="130"/>
                    </a:lnTo>
                    <a:lnTo>
                      <a:pt x="11999" y="130"/>
                    </a:lnTo>
                    <a:lnTo>
                      <a:pt x="12703" y="2"/>
                    </a:lnTo>
                    <a:cubicBezTo>
                      <a:pt x="12716" y="0"/>
                      <a:pt x="12730" y="6"/>
                      <a:pt x="12737" y="18"/>
                    </a:cubicBezTo>
                    <a:lnTo>
                      <a:pt x="13441" y="1298"/>
                    </a:lnTo>
                    <a:cubicBezTo>
                      <a:pt x="13441" y="1300"/>
                      <a:pt x="13442" y="1301"/>
                      <a:pt x="13443" y="1303"/>
                    </a:cubicBezTo>
                    <a:lnTo>
                      <a:pt x="14147" y="3319"/>
                    </a:lnTo>
                    <a:lnTo>
                      <a:pt x="14122" y="3298"/>
                    </a:lnTo>
                    <a:lnTo>
                      <a:pt x="14810" y="3410"/>
                    </a:lnTo>
                    <a:cubicBezTo>
                      <a:pt x="14816" y="3411"/>
                      <a:pt x="14823" y="3414"/>
                      <a:pt x="14828" y="3419"/>
                    </a:cubicBezTo>
                    <a:lnTo>
                      <a:pt x="15532" y="4155"/>
                    </a:lnTo>
                    <a:cubicBezTo>
                      <a:pt x="15544" y="4168"/>
                      <a:pt x="15543" y="4188"/>
                      <a:pt x="15531" y="4201"/>
                    </a:cubicBezTo>
                    <a:cubicBezTo>
                      <a:pt x="15518" y="4213"/>
                      <a:pt x="15498" y="4212"/>
                      <a:pt x="15485" y="4200"/>
                    </a:cubicBezTo>
                    <a:lnTo>
                      <a:pt x="14781" y="3464"/>
                    </a:lnTo>
                    <a:lnTo>
                      <a:pt x="14799" y="3473"/>
                    </a:lnTo>
                    <a:lnTo>
                      <a:pt x="14111" y="3361"/>
                    </a:lnTo>
                    <a:cubicBezTo>
                      <a:pt x="14100" y="3359"/>
                      <a:pt x="14090" y="3351"/>
                      <a:pt x="14086" y="3340"/>
                    </a:cubicBezTo>
                    <a:lnTo>
                      <a:pt x="13382" y="1324"/>
                    </a:lnTo>
                    <a:lnTo>
                      <a:pt x="13384" y="1329"/>
                    </a:lnTo>
                    <a:lnTo>
                      <a:pt x="12680" y="49"/>
                    </a:lnTo>
                    <a:lnTo>
                      <a:pt x="12714" y="65"/>
                    </a:lnTo>
                    <a:lnTo>
                      <a:pt x="12010" y="193"/>
                    </a:lnTo>
                    <a:cubicBezTo>
                      <a:pt x="12007" y="194"/>
                      <a:pt x="12003" y="194"/>
                      <a:pt x="12000" y="193"/>
                    </a:cubicBezTo>
                    <a:lnTo>
                      <a:pt x="11296" y="97"/>
                    </a:lnTo>
                    <a:lnTo>
                      <a:pt x="11320" y="91"/>
                    </a:lnTo>
                    <a:lnTo>
                      <a:pt x="10613" y="653"/>
                    </a:lnTo>
                    <a:lnTo>
                      <a:pt x="9909" y="1085"/>
                    </a:lnTo>
                    <a:lnTo>
                      <a:pt x="9915" y="1081"/>
                    </a:lnTo>
                    <a:lnTo>
                      <a:pt x="9211" y="1753"/>
                    </a:lnTo>
                    <a:cubicBezTo>
                      <a:pt x="9202" y="1760"/>
                      <a:pt x="9191" y="1763"/>
                      <a:pt x="9180" y="1760"/>
                    </a:cubicBezTo>
                    <a:lnTo>
                      <a:pt x="8476" y="1568"/>
                    </a:lnTo>
                    <a:cubicBezTo>
                      <a:pt x="8469" y="1567"/>
                      <a:pt x="8463" y="1563"/>
                      <a:pt x="8459" y="1557"/>
                    </a:cubicBezTo>
                    <a:lnTo>
                      <a:pt x="7755" y="645"/>
                    </a:lnTo>
                    <a:lnTo>
                      <a:pt x="7809" y="641"/>
                    </a:lnTo>
                    <a:lnTo>
                      <a:pt x="7105" y="1921"/>
                    </a:lnTo>
                    <a:cubicBezTo>
                      <a:pt x="7103" y="1924"/>
                      <a:pt x="7101" y="1927"/>
                      <a:pt x="7098" y="1929"/>
                    </a:cubicBezTo>
                    <a:lnTo>
                      <a:pt x="6394" y="2585"/>
                    </a:lnTo>
                    <a:cubicBezTo>
                      <a:pt x="6387" y="2592"/>
                      <a:pt x="6376" y="2595"/>
                      <a:pt x="6366" y="2593"/>
                    </a:cubicBezTo>
                    <a:lnTo>
                      <a:pt x="5662" y="2449"/>
                    </a:lnTo>
                    <a:lnTo>
                      <a:pt x="5684" y="2446"/>
                    </a:lnTo>
                    <a:lnTo>
                      <a:pt x="4980" y="2829"/>
                    </a:lnTo>
                    <a:lnTo>
                      <a:pt x="4276" y="3229"/>
                    </a:lnTo>
                    <a:cubicBezTo>
                      <a:pt x="4265" y="3236"/>
                      <a:pt x="4250" y="3235"/>
                      <a:pt x="4240" y="3226"/>
                    </a:cubicBezTo>
                    <a:lnTo>
                      <a:pt x="3536" y="2634"/>
                    </a:lnTo>
                    <a:lnTo>
                      <a:pt x="2832" y="2042"/>
                    </a:lnTo>
                    <a:lnTo>
                      <a:pt x="2858" y="2049"/>
                    </a:lnTo>
                    <a:lnTo>
                      <a:pt x="2154" y="2177"/>
                    </a:lnTo>
                    <a:cubicBezTo>
                      <a:pt x="2152" y="2177"/>
                      <a:pt x="2149" y="2178"/>
                      <a:pt x="2146" y="2177"/>
                    </a:cubicBezTo>
                    <a:lnTo>
                      <a:pt x="1442" y="2129"/>
                    </a:lnTo>
                    <a:cubicBezTo>
                      <a:pt x="1434" y="2129"/>
                      <a:pt x="1426" y="2125"/>
                      <a:pt x="1420" y="2119"/>
                    </a:cubicBezTo>
                    <a:lnTo>
                      <a:pt x="716" y="1319"/>
                    </a:lnTo>
                    <a:lnTo>
                      <a:pt x="722" y="1324"/>
                    </a:lnTo>
                    <a:lnTo>
                      <a:pt x="18" y="844"/>
                    </a:lnTo>
                    <a:cubicBezTo>
                      <a:pt x="4" y="834"/>
                      <a:pt x="0" y="814"/>
                      <a:pt x="10" y="799"/>
                    </a:cubicBezTo>
                    <a:cubicBezTo>
                      <a:pt x="20" y="785"/>
                      <a:pt x="40" y="781"/>
                      <a:pt x="54" y="791"/>
                    </a:cubicBez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1062" y="14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14"/>
              <p:cNvSpPr>
                <a:spLocks noEditPoints="1"/>
              </p:cNvSpPr>
              <p:nvPr/>
            </p:nvSpPr>
            <p:spPr bwMode="auto">
              <a:xfrm>
                <a:off x="1060" y="14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1234" y="153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Freeform 16"/>
              <p:cNvSpPr>
                <a:spLocks noEditPoints="1"/>
              </p:cNvSpPr>
              <p:nvPr/>
            </p:nvSpPr>
            <p:spPr bwMode="auto">
              <a:xfrm>
                <a:off x="1232" y="153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1410" y="173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 noEditPoints="1"/>
              </p:cNvSpPr>
              <p:nvPr/>
            </p:nvSpPr>
            <p:spPr bwMode="auto">
              <a:xfrm>
                <a:off x="1408" y="173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1586" y="174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 noEditPoints="1"/>
              </p:cNvSpPr>
              <p:nvPr/>
            </p:nvSpPr>
            <p:spPr bwMode="auto">
              <a:xfrm>
                <a:off x="1584" y="174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1762" y="17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22"/>
              <p:cNvSpPr>
                <a:spLocks noEditPoints="1"/>
              </p:cNvSpPr>
              <p:nvPr/>
            </p:nvSpPr>
            <p:spPr bwMode="auto">
              <a:xfrm>
                <a:off x="1760" y="17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1938" y="186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24"/>
              <p:cNvSpPr>
                <a:spLocks noEditPoints="1"/>
              </p:cNvSpPr>
              <p:nvPr/>
            </p:nvSpPr>
            <p:spPr bwMode="auto">
              <a:xfrm>
                <a:off x="1936" y="186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2114" y="200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26"/>
              <p:cNvSpPr>
                <a:spLocks noEditPoints="1"/>
              </p:cNvSpPr>
              <p:nvPr/>
            </p:nvSpPr>
            <p:spPr bwMode="auto">
              <a:xfrm>
                <a:off x="2112" y="200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2290" y="191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28"/>
              <p:cNvSpPr>
                <a:spLocks noEditPoints="1"/>
              </p:cNvSpPr>
              <p:nvPr/>
            </p:nvSpPr>
            <p:spPr bwMode="auto">
              <a:xfrm>
                <a:off x="2288" y="191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2466" y="181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Freeform 30"/>
              <p:cNvSpPr>
                <a:spLocks noEditPoints="1"/>
              </p:cNvSpPr>
              <p:nvPr/>
            </p:nvSpPr>
            <p:spPr bwMode="auto">
              <a:xfrm>
                <a:off x="2464" y="181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2642" y="185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32"/>
              <p:cNvSpPr>
                <a:spLocks noEditPoints="1"/>
              </p:cNvSpPr>
              <p:nvPr/>
            </p:nvSpPr>
            <p:spPr bwMode="auto">
              <a:xfrm>
                <a:off x="2640" y="185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2818" y="168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34"/>
              <p:cNvSpPr>
                <a:spLocks noEditPoints="1"/>
              </p:cNvSpPr>
              <p:nvPr/>
            </p:nvSpPr>
            <p:spPr bwMode="auto">
              <a:xfrm>
                <a:off x="2816" y="168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Rectangle 35"/>
              <p:cNvSpPr>
                <a:spLocks noChangeArrowheads="1"/>
              </p:cNvSpPr>
              <p:nvPr/>
            </p:nvSpPr>
            <p:spPr bwMode="auto">
              <a:xfrm>
                <a:off x="2994" y="136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36"/>
              <p:cNvSpPr>
                <a:spLocks noEditPoints="1"/>
              </p:cNvSpPr>
              <p:nvPr/>
            </p:nvSpPr>
            <p:spPr bwMode="auto">
              <a:xfrm>
                <a:off x="2992" y="136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Rectangle 37"/>
              <p:cNvSpPr>
                <a:spLocks noChangeArrowheads="1"/>
              </p:cNvSpPr>
              <p:nvPr/>
            </p:nvSpPr>
            <p:spPr bwMode="auto">
              <a:xfrm>
                <a:off x="3170" y="159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38"/>
              <p:cNvSpPr>
                <a:spLocks noEditPoints="1"/>
              </p:cNvSpPr>
              <p:nvPr/>
            </p:nvSpPr>
            <p:spPr bwMode="auto">
              <a:xfrm>
                <a:off x="3168" y="159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Rectangle 39"/>
              <p:cNvSpPr>
                <a:spLocks noChangeArrowheads="1"/>
              </p:cNvSpPr>
              <p:nvPr/>
            </p:nvSpPr>
            <p:spPr bwMode="auto">
              <a:xfrm>
                <a:off x="3346" y="1640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Freeform 40"/>
              <p:cNvSpPr>
                <a:spLocks noEditPoints="1"/>
              </p:cNvSpPr>
              <p:nvPr/>
            </p:nvSpPr>
            <p:spPr bwMode="auto">
              <a:xfrm>
                <a:off x="3344" y="1638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41"/>
              <p:cNvSpPr>
                <a:spLocks noChangeArrowheads="1"/>
              </p:cNvSpPr>
              <p:nvPr/>
            </p:nvSpPr>
            <p:spPr bwMode="auto">
              <a:xfrm>
                <a:off x="3522" y="147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42"/>
              <p:cNvSpPr>
                <a:spLocks noEditPoints="1"/>
              </p:cNvSpPr>
              <p:nvPr/>
            </p:nvSpPr>
            <p:spPr bwMode="auto">
              <a:xfrm>
                <a:off x="3520" y="147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Rectangle 43"/>
              <p:cNvSpPr>
                <a:spLocks noChangeArrowheads="1"/>
              </p:cNvSpPr>
              <p:nvPr/>
            </p:nvSpPr>
            <p:spPr bwMode="auto">
              <a:xfrm>
                <a:off x="3698" y="136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44"/>
              <p:cNvSpPr>
                <a:spLocks noEditPoints="1"/>
              </p:cNvSpPr>
              <p:nvPr/>
            </p:nvSpPr>
            <p:spPr bwMode="auto">
              <a:xfrm>
                <a:off x="3696" y="136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Rectangle 45"/>
              <p:cNvSpPr>
                <a:spLocks noChangeArrowheads="1"/>
              </p:cNvSpPr>
              <p:nvPr/>
            </p:nvSpPr>
            <p:spPr bwMode="auto">
              <a:xfrm>
                <a:off x="3874" y="122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Freeform 46"/>
              <p:cNvSpPr>
                <a:spLocks noEditPoints="1"/>
              </p:cNvSpPr>
              <p:nvPr/>
            </p:nvSpPr>
            <p:spPr bwMode="auto">
              <a:xfrm>
                <a:off x="3872" y="122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Rectangle 47"/>
              <p:cNvSpPr>
                <a:spLocks noChangeArrowheads="1"/>
              </p:cNvSpPr>
              <p:nvPr/>
            </p:nvSpPr>
            <p:spPr bwMode="auto">
              <a:xfrm>
                <a:off x="4050" y="124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Freeform 48"/>
              <p:cNvSpPr>
                <a:spLocks noEditPoints="1"/>
              </p:cNvSpPr>
              <p:nvPr/>
            </p:nvSpPr>
            <p:spPr bwMode="auto">
              <a:xfrm>
                <a:off x="4048" y="124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49"/>
              <p:cNvSpPr>
                <a:spLocks noChangeArrowheads="1"/>
              </p:cNvSpPr>
              <p:nvPr/>
            </p:nvSpPr>
            <p:spPr bwMode="auto">
              <a:xfrm>
                <a:off x="4226" y="12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50"/>
              <p:cNvSpPr>
                <a:spLocks noEditPoints="1"/>
              </p:cNvSpPr>
              <p:nvPr/>
            </p:nvSpPr>
            <p:spPr bwMode="auto">
              <a:xfrm>
                <a:off x="4224" y="12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Rectangle 51"/>
              <p:cNvSpPr>
                <a:spLocks noChangeArrowheads="1"/>
              </p:cNvSpPr>
              <p:nvPr/>
            </p:nvSpPr>
            <p:spPr bwMode="auto">
              <a:xfrm>
                <a:off x="4402" y="153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52"/>
              <p:cNvSpPr>
                <a:spLocks noEditPoints="1"/>
              </p:cNvSpPr>
              <p:nvPr/>
            </p:nvSpPr>
            <p:spPr bwMode="auto">
              <a:xfrm>
                <a:off x="4400" y="153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Rectangle 53"/>
              <p:cNvSpPr>
                <a:spLocks noChangeArrowheads="1"/>
              </p:cNvSpPr>
              <p:nvPr/>
            </p:nvSpPr>
            <p:spPr bwMode="auto">
              <a:xfrm>
                <a:off x="4578" y="2040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54"/>
              <p:cNvSpPr>
                <a:spLocks noEditPoints="1"/>
              </p:cNvSpPr>
              <p:nvPr/>
            </p:nvSpPr>
            <p:spPr bwMode="auto">
              <a:xfrm>
                <a:off x="4576" y="2038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Rectangle 55"/>
              <p:cNvSpPr>
                <a:spLocks noChangeArrowheads="1"/>
              </p:cNvSpPr>
              <p:nvPr/>
            </p:nvSpPr>
            <p:spPr bwMode="auto">
              <a:xfrm>
                <a:off x="4754" y="207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56"/>
              <p:cNvSpPr>
                <a:spLocks noEditPoints="1"/>
              </p:cNvSpPr>
              <p:nvPr/>
            </p:nvSpPr>
            <p:spPr bwMode="auto">
              <a:xfrm>
                <a:off x="4752" y="207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Rectangle 57"/>
              <p:cNvSpPr>
                <a:spLocks noChangeArrowheads="1"/>
              </p:cNvSpPr>
              <p:nvPr/>
            </p:nvSpPr>
            <p:spPr bwMode="auto">
              <a:xfrm>
                <a:off x="4930" y="225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58"/>
              <p:cNvSpPr>
                <a:spLocks noEditPoints="1"/>
              </p:cNvSpPr>
              <p:nvPr/>
            </p:nvSpPr>
            <p:spPr bwMode="auto">
              <a:xfrm>
                <a:off x="4928" y="225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102"/>
              <p:cNvSpPr>
                <a:spLocks/>
              </p:cNvSpPr>
              <p:nvPr/>
            </p:nvSpPr>
            <p:spPr bwMode="auto">
              <a:xfrm>
                <a:off x="1079" y="1333"/>
                <a:ext cx="3710" cy="1098"/>
              </a:xfrm>
              <a:custGeom>
                <a:avLst/>
                <a:gdLst/>
                <a:ahLst/>
                <a:cxnLst>
                  <a:cxn ang="0">
                    <a:pos x="770" y="1720"/>
                  </a:cxn>
                  <a:cxn ang="0">
                    <a:pos x="1425" y="3339"/>
                  </a:cxn>
                  <a:cxn ang="0">
                    <a:pos x="2121" y="2788"/>
                  </a:cxn>
                  <a:cxn ang="0">
                    <a:pos x="2847" y="1605"/>
                  </a:cxn>
                  <a:cxn ang="0">
                    <a:pos x="3577" y="2188"/>
                  </a:cxn>
                  <a:cxn ang="0">
                    <a:pos x="4285" y="3040"/>
                  </a:cxn>
                  <a:cxn ang="0">
                    <a:pos x="4956" y="2838"/>
                  </a:cxn>
                  <a:cxn ang="0">
                    <a:pos x="5649" y="2299"/>
                  </a:cxn>
                  <a:cxn ang="0">
                    <a:pos x="5694" y="2305"/>
                  </a:cxn>
                  <a:cxn ang="0">
                    <a:pos x="6344" y="3254"/>
                  </a:cxn>
                  <a:cxn ang="0">
                    <a:pos x="7051" y="1825"/>
                  </a:cxn>
                  <a:cxn ang="0">
                    <a:pos x="7778" y="885"/>
                  </a:cxn>
                  <a:cxn ang="0">
                    <a:pos x="8506" y="1549"/>
                  </a:cxn>
                  <a:cxn ang="0">
                    <a:pos x="9217" y="2918"/>
                  </a:cxn>
                  <a:cxn ang="0">
                    <a:pos x="9917" y="3744"/>
                  </a:cxn>
                  <a:cxn ang="0">
                    <a:pos x="10571" y="2849"/>
                  </a:cxn>
                  <a:cxn ang="0">
                    <a:pos x="11297" y="2757"/>
                  </a:cxn>
                  <a:cxn ang="0">
                    <a:pos x="11983" y="2125"/>
                  </a:cxn>
                  <a:cxn ang="0">
                    <a:pos x="12033" y="2133"/>
                  </a:cxn>
                  <a:cxn ang="0">
                    <a:pos x="12698" y="3414"/>
                  </a:cxn>
                  <a:cxn ang="0">
                    <a:pos x="13425" y="3159"/>
                  </a:cxn>
                  <a:cxn ang="0">
                    <a:pos x="14142" y="3473"/>
                  </a:cxn>
                  <a:cxn ang="0">
                    <a:pos x="14824" y="4382"/>
                  </a:cxn>
                  <a:cxn ang="0">
                    <a:pos x="14091" y="3512"/>
                  </a:cxn>
                  <a:cxn ang="0">
                    <a:pos x="13400" y="3218"/>
                  </a:cxn>
                  <a:cxn ang="0">
                    <a:pos x="12719" y="3475"/>
                  </a:cxn>
                  <a:cxn ang="0">
                    <a:pos x="11976" y="2164"/>
                  </a:cxn>
                  <a:cxn ang="0">
                    <a:pos x="11322" y="2812"/>
                  </a:cxn>
                  <a:cxn ang="0">
                    <a:pos x="10600" y="2900"/>
                  </a:cxn>
                  <a:cxn ang="0">
                    <a:pos x="9918" y="3784"/>
                  </a:cxn>
                  <a:cxn ang="0">
                    <a:pos x="9868" y="3785"/>
                  </a:cxn>
                  <a:cxn ang="0">
                    <a:pos x="9160" y="2947"/>
                  </a:cxn>
                  <a:cxn ang="0">
                    <a:pos x="8463" y="1596"/>
                  </a:cxn>
                  <a:cxn ang="0">
                    <a:pos x="7806" y="936"/>
                  </a:cxn>
                  <a:cxn ang="0">
                    <a:pos x="7105" y="1859"/>
                  </a:cxn>
                  <a:cxn ang="0">
                    <a:pos x="6375" y="3300"/>
                  </a:cxn>
                  <a:cxn ang="0">
                    <a:pos x="5643" y="2344"/>
                  </a:cxn>
                  <a:cxn ang="0">
                    <a:pos x="4984" y="2894"/>
                  </a:cxn>
                  <a:cxn ang="0">
                    <a:pos x="4269" y="3091"/>
                  </a:cxn>
                  <a:cxn ang="0">
                    <a:pos x="3532" y="2233"/>
                  </a:cxn>
                  <a:cxn ang="0">
                    <a:pos x="2832" y="1661"/>
                  </a:cxn>
                  <a:cxn ang="0">
                    <a:pos x="2176" y="2821"/>
                  </a:cxn>
                  <a:cxn ang="0">
                    <a:pos x="1464" y="3390"/>
                  </a:cxn>
                  <a:cxn ang="0">
                    <a:pos x="1415" y="3377"/>
                  </a:cxn>
                  <a:cxn ang="0">
                    <a:pos x="7" y="49"/>
                  </a:cxn>
                  <a:cxn ang="0">
                    <a:pos x="66" y="24"/>
                  </a:cxn>
                </a:cxnLst>
                <a:rect l="0" t="0" r="r" b="b"/>
                <a:pathLst>
                  <a:path w="14841" h="4393">
                    <a:moveTo>
                      <a:pt x="66" y="24"/>
                    </a:moveTo>
                    <a:lnTo>
                      <a:pt x="770" y="1720"/>
                    </a:lnTo>
                    <a:lnTo>
                      <a:pt x="1474" y="3352"/>
                    </a:lnTo>
                    <a:lnTo>
                      <a:pt x="1425" y="3339"/>
                    </a:lnTo>
                    <a:lnTo>
                      <a:pt x="2129" y="2779"/>
                    </a:lnTo>
                    <a:lnTo>
                      <a:pt x="2121" y="2788"/>
                    </a:lnTo>
                    <a:lnTo>
                      <a:pt x="2825" y="1620"/>
                    </a:lnTo>
                    <a:cubicBezTo>
                      <a:pt x="2830" y="1612"/>
                      <a:pt x="2838" y="1607"/>
                      <a:pt x="2847" y="1605"/>
                    </a:cubicBezTo>
                    <a:cubicBezTo>
                      <a:pt x="2856" y="1603"/>
                      <a:pt x="2866" y="1606"/>
                      <a:pt x="2873" y="1612"/>
                    </a:cubicBezTo>
                    <a:lnTo>
                      <a:pt x="3577" y="2188"/>
                    </a:lnTo>
                    <a:cubicBezTo>
                      <a:pt x="3578" y="2189"/>
                      <a:pt x="3580" y="2190"/>
                      <a:pt x="3581" y="2192"/>
                    </a:cubicBezTo>
                    <a:lnTo>
                      <a:pt x="4285" y="3040"/>
                    </a:lnTo>
                    <a:lnTo>
                      <a:pt x="4252" y="3030"/>
                    </a:lnTo>
                    <a:lnTo>
                      <a:pt x="4956" y="2838"/>
                    </a:lnTo>
                    <a:lnTo>
                      <a:pt x="4945" y="2843"/>
                    </a:lnTo>
                    <a:lnTo>
                      <a:pt x="5649" y="2299"/>
                    </a:lnTo>
                    <a:cubicBezTo>
                      <a:pt x="5656" y="2294"/>
                      <a:pt x="5664" y="2292"/>
                      <a:pt x="5673" y="2293"/>
                    </a:cubicBezTo>
                    <a:cubicBezTo>
                      <a:pt x="5681" y="2294"/>
                      <a:pt x="5689" y="2298"/>
                      <a:pt x="5694" y="2305"/>
                    </a:cubicBezTo>
                    <a:lnTo>
                      <a:pt x="6398" y="3249"/>
                    </a:lnTo>
                    <a:lnTo>
                      <a:pt x="6344" y="3254"/>
                    </a:lnTo>
                    <a:lnTo>
                      <a:pt x="7048" y="1830"/>
                    </a:lnTo>
                    <a:cubicBezTo>
                      <a:pt x="7049" y="1828"/>
                      <a:pt x="7050" y="1827"/>
                      <a:pt x="7051" y="1825"/>
                    </a:cubicBezTo>
                    <a:lnTo>
                      <a:pt x="7755" y="897"/>
                    </a:lnTo>
                    <a:cubicBezTo>
                      <a:pt x="7760" y="890"/>
                      <a:pt x="7769" y="885"/>
                      <a:pt x="7778" y="885"/>
                    </a:cubicBezTo>
                    <a:cubicBezTo>
                      <a:pt x="7787" y="884"/>
                      <a:pt x="7796" y="887"/>
                      <a:pt x="7802" y="893"/>
                    </a:cubicBezTo>
                    <a:lnTo>
                      <a:pt x="8506" y="1549"/>
                    </a:lnTo>
                    <a:cubicBezTo>
                      <a:pt x="8509" y="1552"/>
                      <a:pt x="8511" y="1555"/>
                      <a:pt x="8513" y="1558"/>
                    </a:cubicBezTo>
                    <a:lnTo>
                      <a:pt x="9217" y="2918"/>
                    </a:lnTo>
                    <a:lnTo>
                      <a:pt x="9213" y="2912"/>
                    </a:lnTo>
                    <a:lnTo>
                      <a:pt x="9917" y="3744"/>
                    </a:lnTo>
                    <a:lnTo>
                      <a:pt x="9867" y="3745"/>
                    </a:lnTo>
                    <a:lnTo>
                      <a:pt x="10571" y="2849"/>
                    </a:lnTo>
                    <a:cubicBezTo>
                      <a:pt x="10577" y="2842"/>
                      <a:pt x="10584" y="2838"/>
                      <a:pt x="10593" y="2837"/>
                    </a:cubicBezTo>
                    <a:lnTo>
                      <a:pt x="11297" y="2757"/>
                    </a:lnTo>
                    <a:lnTo>
                      <a:pt x="11279" y="2765"/>
                    </a:lnTo>
                    <a:lnTo>
                      <a:pt x="11983" y="2125"/>
                    </a:lnTo>
                    <a:cubicBezTo>
                      <a:pt x="11990" y="2118"/>
                      <a:pt x="12000" y="2115"/>
                      <a:pt x="12010" y="2117"/>
                    </a:cubicBezTo>
                    <a:cubicBezTo>
                      <a:pt x="12019" y="2119"/>
                      <a:pt x="12028" y="2125"/>
                      <a:pt x="12033" y="2133"/>
                    </a:cubicBezTo>
                    <a:lnTo>
                      <a:pt x="12737" y="3429"/>
                    </a:lnTo>
                    <a:lnTo>
                      <a:pt x="12698" y="3414"/>
                    </a:lnTo>
                    <a:lnTo>
                      <a:pt x="13402" y="3158"/>
                    </a:lnTo>
                    <a:cubicBezTo>
                      <a:pt x="13409" y="3156"/>
                      <a:pt x="13418" y="3156"/>
                      <a:pt x="13425" y="3159"/>
                    </a:cubicBezTo>
                    <a:lnTo>
                      <a:pt x="14129" y="3463"/>
                    </a:lnTo>
                    <a:cubicBezTo>
                      <a:pt x="14134" y="3465"/>
                      <a:pt x="14138" y="3468"/>
                      <a:pt x="14142" y="3473"/>
                    </a:cubicBezTo>
                    <a:lnTo>
                      <a:pt x="14830" y="4337"/>
                    </a:lnTo>
                    <a:cubicBezTo>
                      <a:pt x="14841" y="4350"/>
                      <a:pt x="14838" y="4370"/>
                      <a:pt x="14824" y="4382"/>
                    </a:cubicBezTo>
                    <a:cubicBezTo>
                      <a:pt x="14811" y="4393"/>
                      <a:pt x="14790" y="4390"/>
                      <a:pt x="14779" y="4376"/>
                    </a:cubicBezTo>
                    <a:lnTo>
                      <a:pt x="14091" y="3512"/>
                    </a:lnTo>
                    <a:lnTo>
                      <a:pt x="14104" y="3522"/>
                    </a:lnTo>
                    <a:lnTo>
                      <a:pt x="13400" y="3218"/>
                    </a:lnTo>
                    <a:lnTo>
                      <a:pt x="13423" y="3219"/>
                    </a:lnTo>
                    <a:lnTo>
                      <a:pt x="12719" y="3475"/>
                    </a:lnTo>
                    <a:cubicBezTo>
                      <a:pt x="12705" y="3480"/>
                      <a:pt x="12688" y="3474"/>
                      <a:pt x="12680" y="3460"/>
                    </a:cubicBezTo>
                    <a:lnTo>
                      <a:pt x="11976" y="2164"/>
                    </a:lnTo>
                    <a:lnTo>
                      <a:pt x="12026" y="2172"/>
                    </a:lnTo>
                    <a:lnTo>
                      <a:pt x="11322" y="2812"/>
                    </a:lnTo>
                    <a:cubicBezTo>
                      <a:pt x="11317" y="2817"/>
                      <a:pt x="11311" y="2820"/>
                      <a:pt x="11304" y="2820"/>
                    </a:cubicBezTo>
                    <a:lnTo>
                      <a:pt x="10600" y="2900"/>
                    </a:lnTo>
                    <a:lnTo>
                      <a:pt x="10622" y="2888"/>
                    </a:lnTo>
                    <a:lnTo>
                      <a:pt x="9918" y="3784"/>
                    </a:lnTo>
                    <a:cubicBezTo>
                      <a:pt x="9912" y="3792"/>
                      <a:pt x="9903" y="3796"/>
                      <a:pt x="9893" y="3796"/>
                    </a:cubicBezTo>
                    <a:cubicBezTo>
                      <a:pt x="9883" y="3797"/>
                      <a:pt x="9874" y="3792"/>
                      <a:pt x="9868" y="3785"/>
                    </a:cubicBezTo>
                    <a:lnTo>
                      <a:pt x="9164" y="2953"/>
                    </a:lnTo>
                    <a:cubicBezTo>
                      <a:pt x="9162" y="2951"/>
                      <a:pt x="9161" y="2949"/>
                      <a:pt x="9160" y="2947"/>
                    </a:cubicBezTo>
                    <a:lnTo>
                      <a:pt x="8456" y="1587"/>
                    </a:lnTo>
                    <a:lnTo>
                      <a:pt x="8463" y="1596"/>
                    </a:lnTo>
                    <a:lnTo>
                      <a:pt x="7759" y="940"/>
                    </a:lnTo>
                    <a:lnTo>
                      <a:pt x="7806" y="936"/>
                    </a:lnTo>
                    <a:lnTo>
                      <a:pt x="7102" y="1864"/>
                    </a:lnTo>
                    <a:lnTo>
                      <a:pt x="7105" y="1859"/>
                    </a:lnTo>
                    <a:lnTo>
                      <a:pt x="6401" y="3283"/>
                    </a:lnTo>
                    <a:cubicBezTo>
                      <a:pt x="6396" y="3293"/>
                      <a:pt x="6386" y="3299"/>
                      <a:pt x="6375" y="3300"/>
                    </a:cubicBezTo>
                    <a:cubicBezTo>
                      <a:pt x="6364" y="3301"/>
                      <a:pt x="6353" y="3297"/>
                      <a:pt x="6347" y="3288"/>
                    </a:cubicBezTo>
                    <a:lnTo>
                      <a:pt x="5643" y="2344"/>
                    </a:lnTo>
                    <a:lnTo>
                      <a:pt x="5688" y="2350"/>
                    </a:lnTo>
                    <a:lnTo>
                      <a:pt x="4984" y="2894"/>
                    </a:lnTo>
                    <a:cubicBezTo>
                      <a:pt x="4981" y="2896"/>
                      <a:pt x="4977" y="2898"/>
                      <a:pt x="4973" y="2899"/>
                    </a:cubicBezTo>
                    <a:lnTo>
                      <a:pt x="4269" y="3091"/>
                    </a:lnTo>
                    <a:cubicBezTo>
                      <a:pt x="4257" y="3095"/>
                      <a:pt x="4244" y="3091"/>
                      <a:pt x="4236" y="3081"/>
                    </a:cubicBezTo>
                    <a:lnTo>
                      <a:pt x="3532" y="2233"/>
                    </a:lnTo>
                    <a:lnTo>
                      <a:pt x="3536" y="2237"/>
                    </a:lnTo>
                    <a:lnTo>
                      <a:pt x="2832" y="1661"/>
                    </a:lnTo>
                    <a:lnTo>
                      <a:pt x="2880" y="1653"/>
                    </a:lnTo>
                    <a:lnTo>
                      <a:pt x="2176" y="2821"/>
                    </a:lnTo>
                    <a:cubicBezTo>
                      <a:pt x="2174" y="2824"/>
                      <a:pt x="2171" y="2827"/>
                      <a:pt x="2168" y="2830"/>
                    </a:cubicBezTo>
                    <a:lnTo>
                      <a:pt x="1464" y="3390"/>
                    </a:lnTo>
                    <a:cubicBezTo>
                      <a:pt x="1457" y="3396"/>
                      <a:pt x="1446" y="3398"/>
                      <a:pt x="1437" y="3396"/>
                    </a:cubicBezTo>
                    <a:cubicBezTo>
                      <a:pt x="1427" y="3393"/>
                      <a:pt x="1419" y="3386"/>
                      <a:pt x="1415" y="3377"/>
                    </a:cubicBezTo>
                    <a:lnTo>
                      <a:pt x="711" y="1745"/>
                    </a:lnTo>
                    <a:lnTo>
                      <a:pt x="7" y="49"/>
                    </a:lnTo>
                    <a:cubicBezTo>
                      <a:pt x="0" y="32"/>
                      <a:pt x="8" y="14"/>
                      <a:pt x="24" y="7"/>
                    </a:cubicBezTo>
                    <a:cubicBezTo>
                      <a:pt x="41" y="0"/>
                      <a:pt x="59" y="8"/>
                      <a:pt x="66" y="24"/>
                    </a:cubicBez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Freeform 103"/>
              <p:cNvSpPr>
                <a:spLocks/>
              </p:cNvSpPr>
              <p:nvPr/>
            </p:nvSpPr>
            <p:spPr bwMode="auto">
              <a:xfrm>
                <a:off x="1062" y="131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Freeform 104"/>
              <p:cNvSpPr>
                <a:spLocks noEditPoints="1"/>
              </p:cNvSpPr>
              <p:nvPr/>
            </p:nvSpPr>
            <p:spPr bwMode="auto">
              <a:xfrm>
                <a:off x="1060" y="1314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Freeform 105"/>
              <p:cNvSpPr>
                <a:spLocks/>
              </p:cNvSpPr>
              <p:nvPr/>
            </p:nvSpPr>
            <p:spPr bwMode="auto">
              <a:xfrm>
                <a:off x="1238" y="173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106"/>
              <p:cNvSpPr>
                <a:spLocks noEditPoints="1"/>
              </p:cNvSpPr>
              <p:nvPr/>
            </p:nvSpPr>
            <p:spPr bwMode="auto">
              <a:xfrm>
                <a:off x="1236" y="1736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Freeform 107"/>
              <p:cNvSpPr>
                <a:spLocks/>
              </p:cNvSpPr>
              <p:nvPr/>
            </p:nvSpPr>
            <p:spPr bwMode="auto">
              <a:xfrm>
                <a:off x="1414" y="214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Freeform 108"/>
              <p:cNvSpPr>
                <a:spLocks noEditPoints="1"/>
              </p:cNvSpPr>
              <p:nvPr/>
            </p:nvSpPr>
            <p:spPr bwMode="auto">
              <a:xfrm>
                <a:off x="1411" y="2146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7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Freeform 109"/>
              <p:cNvSpPr>
                <a:spLocks/>
              </p:cNvSpPr>
              <p:nvPr/>
            </p:nvSpPr>
            <p:spPr bwMode="auto">
              <a:xfrm>
                <a:off x="1589" y="200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Freeform 110"/>
              <p:cNvSpPr>
                <a:spLocks noEditPoints="1"/>
              </p:cNvSpPr>
              <p:nvPr/>
            </p:nvSpPr>
            <p:spPr bwMode="auto">
              <a:xfrm>
                <a:off x="1587" y="2006"/>
                <a:ext cx="61" cy="61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4" y="127"/>
                  </a:cxn>
                  <a:cxn ang="0">
                    <a:pos x="4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7"/>
                  </a:cxn>
                  <a:cxn ang="0">
                    <a:pos x="127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4" y="242"/>
                      <a:pt x="119" y="242"/>
                      <a:pt x="115" y="239"/>
                    </a:cubicBezTo>
                    <a:lnTo>
                      <a:pt x="4" y="127"/>
                    </a:lnTo>
                    <a:cubicBezTo>
                      <a:pt x="0" y="124"/>
                      <a:pt x="0" y="118"/>
                      <a:pt x="4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4"/>
                      <a:pt x="239" y="127"/>
                    </a:cubicBezTo>
                    <a:lnTo>
                      <a:pt x="127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Freeform 111"/>
              <p:cNvSpPr>
                <a:spLocks/>
              </p:cNvSpPr>
              <p:nvPr/>
            </p:nvSpPr>
            <p:spPr bwMode="auto">
              <a:xfrm>
                <a:off x="1765" y="1714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Freeform 112"/>
              <p:cNvSpPr>
                <a:spLocks noEditPoints="1"/>
              </p:cNvSpPr>
              <p:nvPr/>
            </p:nvSpPr>
            <p:spPr bwMode="auto">
              <a:xfrm>
                <a:off x="1763" y="1712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Freeform 113"/>
              <p:cNvSpPr>
                <a:spLocks/>
              </p:cNvSpPr>
              <p:nvPr/>
            </p:nvSpPr>
            <p:spPr bwMode="auto">
              <a:xfrm>
                <a:off x="1941" y="1857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Freeform 114"/>
              <p:cNvSpPr>
                <a:spLocks noEditPoints="1"/>
              </p:cNvSpPr>
              <p:nvPr/>
            </p:nvSpPr>
            <p:spPr bwMode="auto">
              <a:xfrm>
                <a:off x="1939" y="1855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115"/>
              <p:cNvSpPr>
                <a:spLocks/>
              </p:cNvSpPr>
              <p:nvPr/>
            </p:nvSpPr>
            <p:spPr bwMode="auto">
              <a:xfrm>
                <a:off x="2117" y="2070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Freeform 116"/>
              <p:cNvSpPr>
                <a:spLocks noEditPoints="1"/>
              </p:cNvSpPr>
              <p:nvPr/>
            </p:nvSpPr>
            <p:spPr bwMode="auto">
              <a:xfrm>
                <a:off x="2115" y="2068"/>
                <a:ext cx="60" cy="60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4"/>
                  </a:cxn>
                  <a:cxn ang="0">
                    <a:pos x="127" y="4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7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5"/>
                    </a:cubicBezTo>
                    <a:lnTo>
                      <a:pt x="115" y="4"/>
                    </a:lnTo>
                    <a:cubicBezTo>
                      <a:pt x="118" y="0"/>
                      <a:pt x="123" y="0"/>
                      <a:pt x="127" y="4"/>
                    </a:cubicBezTo>
                    <a:lnTo>
                      <a:pt x="238" y="115"/>
                    </a:lnTo>
                    <a:cubicBezTo>
                      <a:pt x="242" y="119"/>
                      <a:pt x="242" y="124"/>
                      <a:pt x="238" y="127"/>
                    </a:cubicBezTo>
                    <a:lnTo>
                      <a:pt x="127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Freeform 117"/>
              <p:cNvSpPr>
                <a:spLocks/>
              </p:cNvSpPr>
              <p:nvPr/>
            </p:nvSpPr>
            <p:spPr bwMode="auto">
              <a:xfrm>
                <a:off x="2293" y="2023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Freeform 118"/>
              <p:cNvSpPr>
                <a:spLocks noEditPoints="1"/>
              </p:cNvSpPr>
              <p:nvPr/>
            </p:nvSpPr>
            <p:spPr bwMode="auto">
              <a:xfrm>
                <a:off x="2290" y="2021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4" y="126"/>
                  </a:cxn>
                  <a:cxn ang="0">
                    <a:pos x="4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4" y="126"/>
                    </a:lnTo>
                    <a:cubicBezTo>
                      <a:pt x="0" y="123"/>
                      <a:pt x="0" y="118"/>
                      <a:pt x="4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Freeform 119"/>
              <p:cNvSpPr>
                <a:spLocks/>
              </p:cNvSpPr>
              <p:nvPr/>
            </p:nvSpPr>
            <p:spPr bwMode="auto">
              <a:xfrm>
                <a:off x="2468" y="1885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Freeform 120"/>
              <p:cNvSpPr>
                <a:spLocks noEditPoints="1"/>
              </p:cNvSpPr>
              <p:nvPr/>
            </p:nvSpPr>
            <p:spPr bwMode="auto">
              <a:xfrm>
                <a:off x="2466" y="1883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Freeform 121"/>
              <p:cNvSpPr>
                <a:spLocks/>
              </p:cNvSpPr>
              <p:nvPr/>
            </p:nvSpPr>
            <p:spPr bwMode="auto">
              <a:xfrm>
                <a:off x="2644" y="2124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Freeform 122"/>
              <p:cNvSpPr>
                <a:spLocks noEditPoints="1"/>
              </p:cNvSpPr>
              <p:nvPr/>
            </p:nvSpPr>
            <p:spPr bwMode="auto">
              <a:xfrm>
                <a:off x="2642" y="2122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Freeform 123"/>
              <p:cNvSpPr>
                <a:spLocks/>
              </p:cNvSpPr>
              <p:nvPr/>
            </p:nvSpPr>
            <p:spPr bwMode="auto">
              <a:xfrm>
                <a:off x="2820" y="1765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Freeform 124"/>
              <p:cNvSpPr>
                <a:spLocks noEditPoints="1"/>
              </p:cNvSpPr>
              <p:nvPr/>
            </p:nvSpPr>
            <p:spPr bwMode="auto">
              <a:xfrm>
                <a:off x="2818" y="1763"/>
                <a:ext cx="60" cy="61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7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7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7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Freeform 125"/>
              <p:cNvSpPr>
                <a:spLocks/>
              </p:cNvSpPr>
              <p:nvPr/>
            </p:nvSpPr>
            <p:spPr bwMode="auto">
              <a:xfrm>
                <a:off x="2996" y="153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Freeform 126"/>
              <p:cNvSpPr>
                <a:spLocks noEditPoints="1"/>
              </p:cNvSpPr>
              <p:nvPr/>
            </p:nvSpPr>
            <p:spPr bwMode="auto">
              <a:xfrm>
                <a:off x="2994" y="1534"/>
                <a:ext cx="60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Freeform 127"/>
              <p:cNvSpPr>
                <a:spLocks/>
              </p:cNvSpPr>
              <p:nvPr/>
            </p:nvSpPr>
            <p:spPr bwMode="auto">
              <a:xfrm>
                <a:off x="3172" y="169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Freeform 128"/>
              <p:cNvSpPr>
                <a:spLocks noEditPoints="1"/>
              </p:cNvSpPr>
              <p:nvPr/>
            </p:nvSpPr>
            <p:spPr bwMode="auto">
              <a:xfrm>
                <a:off x="3170" y="1695"/>
                <a:ext cx="60" cy="61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Freeform 129"/>
              <p:cNvSpPr>
                <a:spLocks/>
              </p:cNvSpPr>
              <p:nvPr/>
            </p:nvSpPr>
            <p:spPr bwMode="auto">
              <a:xfrm>
                <a:off x="3348" y="2037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Freeform 130"/>
              <p:cNvSpPr>
                <a:spLocks noEditPoints="1"/>
              </p:cNvSpPr>
              <p:nvPr/>
            </p:nvSpPr>
            <p:spPr bwMode="auto">
              <a:xfrm>
                <a:off x="3345" y="2035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Freeform 131"/>
              <p:cNvSpPr>
                <a:spLocks/>
              </p:cNvSpPr>
              <p:nvPr/>
            </p:nvSpPr>
            <p:spPr bwMode="auto">
              <a:xfrm>
                <a:off x="3523" y="224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Freeform 132"/>
              <p:cNvSpPr>
                <a:spLocks noEditPoints="1"/>
              </p:cNvSpPr>
              <p:nvPr/>
            </p:nvSpPr>
            <p:spPr bwMode="auto">
              <a:xfrm>
                <a:off x="3521" y="2244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133"/>
              <p:cNvSpPr>
                <a:spLocks/>
              </p:cNvSpPr>
              <p:nvPr/>
            </p:nvSpPr>
            <p:spPr bwMode="auto">
              <a:xfrm>
                <a:off x="3699" y="202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134"/>
              <p:cNvSpPr>
                <a:spLocks noEditPoints="1"/>
              </p:cNvSpPr>
              <p:nvPr/>
            </p:nvSpPr>
            <p:spPr bwMode="auto">
              <a:xfrm>
                <a:off x="3697" y="2019"/>
                <a:ext cx="60" cy="61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6"/>
                  </a:cxn>
                  <a:cxn ang="0">
                    <a:pos x="115" y="4"/>
                  </a:cxn>
                  <a:cxn ang="0">
                    <a:pos x="127" y="4"/>
                  </a:cxn>
                  <a:cxn ang="0">
                    <a:pos x="239" y="116"/>
                  </a:cxn>
                  <a:cxn ang="0">
                    <a:pos x="239" y="127"/>
                  </a:cxn>
                  <a:cxn ang="0">
                    <a:pos x="127" y="239"/>
                  </a:cxn>
                  <a:cxn ang="0">
                    <a:pos x="227" y="116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6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6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4" y="242"/>
                      <a:pt x="119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6"/>
                    </a:cubicBezTo>
                    <a:lnTo>
                      <a:pt x="115" y="4"/>
                    </a:lnTo>
                    <a:cubicBezTo>
                      <a:pt x="119" y="0"/>
                      <a:pt x="124" y="0"/>
                      <a:pt x="127" y="4"/>
                    </a:cubicBezTo>
                    <a:lnTo>
                      <a:pt x="239" y="116"/>
                    </a:lnTo>
                    <a:cubicBezTo>
                      <a:pt x="242" y="119"/>
                      <a:pt x="242" y="124"/>
                      <a:pt x="239" y="127"/>
                    </a:cubicBezTo>
                    <a:lnTo>
                      <a:pt x="127" y="239"/>
                    </a:lnTo>
                    <a:close/>
                    <a:moveTo>
                      <a:pt x="227" y="116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6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6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135"/>
              <p:cNvSpPr>
                <a:spLocks/>
              </p:cNvSpPr>
              <p:nvPr/>
            </p:nvSpPr>
            <p:spPr bwMode="auto">
              <a:xfrm>
                <a:off x="3875" y="200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Freeform 136"/>
              <p:cNvSpPr>
                <a:spLocks noEditPoints="1"/>
              </p:cNvSpPr>
              <p:nvPr/>
            </p:nvSpPr>
            <p:spPr bwMode="auto">
              <a:xfrm>
                <a:off x="3873" y="1998"/>
                <a:ext cx="60" cy="61"/>
              </a:xfrm>
              <a:custGeom>
                <a:avLst/>
                <a:gdLst/>
                <a:ahLst/>
                <a:cxnLst>
                  <a:cxn ang="0">
                    <a:pos x="126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6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7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4"/>
                      <a:pt x="238" y="127"/>
                    </a:cubicBezTo>
                    <a:lnTo>
                      <a:pt x="126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7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Freeform 137"/>
              <p:cNvSpPr>
                <a:spLocks/>
              </p:cNvSpPr>
              <p:nvPr/>
            </p:nvSpPr>
            <p:spPr bwMode="auto">
              <a:xfrm>
                <a:off x="4051" y="184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Freeform 138"/>
              <p:cNvSpPr>
                <a:spLocks noEditPoints="1"/>
              </p:cNvSpPr>
              <p:nvPr/>
            </p:nvSpPr>
            <p:spPr bwMode="auto">
              <a:xfrm>
                <a:off x="4049" y="1839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Freeform 139"/>
              <p:cNvSpPr>
                <a:spLocks/>
              </p:cNvSpPr>
              <p:nvPr/>
            </p:nvSpPr>
            <p:spPr bwMode="auto">
              <a:xfrm>
                <a:off x="4227" y="216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Freeform 140"/>
              <p:cNvSpPr>
                <a:spLocks noEditPoints="1"/>
              </p:cNvSpPr>
              <p:nvPr/>
            </p:nvSpPr>
            <p:spPr bwMode="auto">
              <a:xfrm>
                <a:off x="4224" y="2164"/>
                <a:ext cx="61" cy="60"/>
              </a:xfrm>
              <a:custGeom>
                <a:avLst/>
                <a:gdLst/>
                <a:ahLst/>
                <a:cxnLst>
                  <a:cxn ang="0">
                    <a:pos x="126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6"/>
                  </a:cxn>
                  <a:cxn ang="0">
                    <a:pos x="115" y="4"/>
                  </a:cxn>
                  <a:cxn ang="0">
                    <a:pos x="126" y="4"/>
                  </a:cxn>
                  <a:cxn ang="0">
                    <a:pos x="238" y="116"/>
                  </a:cxn>
                  <a:cxn ang="0">
                    <a:pos x="238" y="127"/>
                  </a:cxn>
                  <a:cxn ang="0">
                    <a:pos x="126" y="239"/>
                  </a:cxn>
                  <a:cxn ang="0">
                    <a:pos x="227" y="116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5" y="127"/>
                  </a:cxn>
                  <a:cxn ang="0">
                    <a:pos x="15" y="116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6"/>
                  </a:cxn>
                </a:cxnLst>
                <a:rect l="0" t="0" r="r" b="b"/>
                <a:pathLst>
                  <a:path w="242" h="242">
                    <a:moveTo>
                      <a:pt x="126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6"/>
                    </a:cubicBezTo>
                    <a:lnTo>
                      <a:pt x="115" y="4"/>
                    </a:lnTo>
                    <a:cubicBezTo>
                      <a:pt x="118" y="0"/>
                      <a:pt x="123" y="0"/>
                      <a:pt x="126" y="4"/>
                    </a:cubicBezTo>
                    <a:lnTo>
                      <a:pt x="238" y="116"/>
                    </a:lnTo>
                    <a:cubicBezTo>
                      <a:pt x="242" y="119"/>
                      <a:pt x="242" y="124"/>
                      <a:pt x="238" y="127"/>
                    </a:cubicBezTo>
                    <a:lnTo>
                      <a:pt x="126" y="239"/>
                    </a:lnTo>
                    <a:close/>
                    <a:moveTo>
                      <a:pt x="227" y="116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5" y="127"/>
                    </a:lnTo>
                    <a:lnTo>
                      <a:pt x="15" y="116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6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Freeform 141"/>
              <p:cNvSpPr>
                <a:spLocks/>
              </p:cNvSpPr>
              <p:nvPr/>
            </p:nvSpPr>
            <p:spPr bwMode="auto">
              <a:xfrm>
                <a:off x="4402" y="2103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Freeform 142"/>
              <p:cNvSpPr>
                <a:spLocks noEditPoints="1"/>
              </p:cNvSpPr>
              <p:nvPr/>
            </p:nvSpPr>
            <p:spPr bwMode="auto">
              <a:xfrm>
                <a:off x="4400" y="2101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Freeform 143"/>
              <p:cNvSpPr>
                <a:spLocks/>
              </p:cNvSpPr>
              <p:nvPr/>
            </p:nvSpPr>
            <p:spPr bwMode="auto">
              <a:xfrm>
                <a:off x="4578" y="2180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144"/>
              <p:cNvSpPr>
                <a:spLocks noEditPoints="1"/>
              </p:cNvSpPr>
              <p:nvPr/>
            </p:nvSpPr>
            <p:spPr bwMode="auto">
              <a:xfrm>
                <a:off x="4576" y="2178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Freeform 145"/>
              <p:cNvSpPr>
                <a:spLocks/>
              </p:cNvSpPr>
              <p:nvPr/>
            </p:nvSpPr>
            <p:spPr bwMode="auto">
              <a:xfrm>
                <a:off x="4754" y="239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146"/>
              <p:cNvSpPr>
                <a:spLocks noEditPoints="1"/>
              </p:cNvSpPr>
              <p:nvPr/>
            </p:nvSpPr>
            <p:spPr bwMode="auto">
              <a:xfrm>
                <a:off x="4752" y="2394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Rectangle 147"/>
              <p:cNvSpPr>
                <a:spLocks noChangeArrowheads="1"/>
              </p:cNvSpPr>
              <p:nvPr/>
            </p:nvSpPr>
            <p:spPr bwMode="auto">
              <a:xfrm>
                <a:off x="847" y="3605"/>
                <a:ext cx="6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6" name="Rectangle 148"/>
              <p:cNvSpPr>
                <a:spLocks noChangeArrowheads="1"/>
              </p:cNvSpPr>
              <p:nvPr/>
            </p:nvSpPr>
            <p:spPr bwMode="auto">
              <a:xfrm>
                <a:off x="686" y="3118"/>
                <a:ext cx="28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50,000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Rectangle 149"/>
              <p:cNvSpPr>
                <a:spLocks noChangeArrowheads="1"/>
              </p:cNvSpPr>
              <p:nvPr/>
            </p:nvSpPr>
            <p:spPr bwMode="auto">
              <a:xfrm>
                <a:off x="645" y="2631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100,000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Rectangle 150"/>
              <p:cNvSpPr>
                <a:spLocks noChangeArrowheads="1"/>
              </p:cNvSpPr>
              <p:nvPr/>
            </p:nvSpPr>
            <p:spPr bwMode="auto">
              <a:xfrm>
                <a:off x="645" y="2144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150,000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Rectangle 151"/>
              <p:cNvSpPr>
                <a:spLocks noChangeArrowheads="1"/>
              </p:cNvSpPr>
              <p:nvPr/>
            </p:nvSpPr>
            <p:spPr bwMode="auto">
              <a:xfrm>
                <a:off x="645" y="1657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200,000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Rectangle 152"/>
              <p:cNvSpPr>
                <a:spLocks noChangeArrowheads="1"/>
              </p:cNvSpPr>
              <p:nvPr/>
            </p:nvSpPr>
            <p:spPr bwMode="auto">
              <a:xfrm>
                <a:off x="645" y="1170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250,000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Freeform 153"/>
              <p:cNvSpPr>
                <a:spLocks noEditPoints="1"/>
              </p:cNvSpPr>
              <p:nvPr/>
            </p:nvSpPr>
            <p:spPr bwMode="auto">
              <a:xfrm>
                <a:off x="893" y="3833"/>
                <a:ext cx="132" cy="135"/>
              </a:xfrm>
              <a:custGeom>
                <a:avLst/>
                <a:gdLst/>
                <a:ahLst/>
                <a:cxnLst>
                  <a:cxn ang="0">
                    <a:pos x="199" y="465"/>
                  </a:cxn>
                  <a:cxn ang="0">
                    <a:pos x="119" y="543"/>
                  </a:cxn>
                  <a:cxn ang="0">
                    <a:pos x="107" y="531"/>
                  </a:cxn>
                  <a:cxn ang="0">
                    <a:pos x="29" y="388"/>
                  </a:cxn>
                  <a:cxn ang="0">
                    <a:pos x="10" y="437"/>
                  </a:cxn>
                  <a:cxn ang="0">
                    <a:pos x="0" y="424"/>
                  </a:cxn>
                  <a:cxn ang="0">
                    <a:pos x="14" y="364"/>
                  </a:cxn>
                  <a:cxn ang="0">
                    <a:pos x="28" y="351"/>
                  </a:cxn>
                  <a:cxn ang="0">
                    <a:pos x="183" y="452"/>
                  </a:cxn>
                  <a:cxn ang="0">
                    <a:pos x="195" y="455"/>
                  </a:cxn>
                  <a:cxn ang="0">
                    <a:pos x="281" y="337"/>
                  </a:cxn>
                  <a:cxn ang="0">
                    <a:pos x="247" y="421"/>
                  </a:cxn>
                  <a:cxn ang="0">
                    <a:pos x="220" y="432"/>
                  </a:cxn>
                  <a:cxn ang="0">
                    <a:pos x="209" y="419"/>
                  </a:cxn>
                  <a:cxn ang="0">
                    <a:pos x="232" y="405"/>
                  </a:cxn>
                  <a:cxn ang="0">
                    <a:pos x="250" y="326"/>
                  </a:cxn>
                  <a:cxn ang="0">
                    <a:pos x="186" y="362"/>
                  </a:cxn>
                  <a:cxn ang="0">
                    <a:pos x="109" y="325"/>
                  </a:cxn>
                  <a:cxn ang="0">
                    <a:pos x="143" y="237"/>
                  </a:cxn>
                  <a:cxn ang="0">
                    <a:pos x="219" y="254"/>
                  </a:cxn>
                  <a:cxn ang="0">
                    <a:pos x="171" y="257"/>
                  </a:cxn>
                  <a:cxn ang="0">
                    <a:pos x="127" y="297"/>
                  </a:cxn>
                  <a:cxn ang="0">
                    <a:pos x="169" y="340"/>
                  </a:cxn>
                  <a:cxn ang="0">
                    <a:pos x="218" y="289"/>
                  </a:cxn>
                  <a:cxn ang="0">
                    <a:pos x="403" y="262"/>
                  </a:cxn>
                  <a:cxn ang="0">
                    <a:pos x="320" y="309"/>
                  </a:cxn>
                  <a:cxn ang="0">
                    <a:pos x="289" y="246"/>
                  </a:cxn>
                  <a:cxn ang="0">
                    <a:pos x="244" y="225"/>
                  </a:cxn>
                  <a:cxn ang="0">
                    <a:pos x="223" y="158"/>
                  </a:cxn>
                  <a:cxn ang="0">
                    <a:pos x="299" y="116"/>
                  </a:cxn>
                  <a:cxn ang="0">
                    <a:pos x="328" y="172"/>
                  </a:cxn>
                  <a:cxn ang="0">
                    <a:pos x="381" y="188"/>
                  </a:cxn>
                  <a:cxn ang="0">
                    <a:pos x="277" y="139"/>
                  </a:cxn>
                  <a:cxn ang="0">
                    <a:pos x="249" y="196"/>
                  </a:cxn>
                  <a:cxn ang="0">
                    <a:pos x="303" y="199"/>
                  </a:cxn>
                  <a:cxn ang="0">
                    <a:pos x="366" y="211"/>
                  </a:cxn>
                  <a:cxn ang="0">
                    <a:pos x="311" y="237"/>
                  </a:cxn>
                  <a:cxn ang="0">
                    <a:pos x="343" y="285"/>
                  </a:cxn>
                  <a:cxn ang="0">
                    <a:pos x="508" y="84"/>
                  </a:cxn>
                  <a:cxn ang="0">
                    <a:pos x="497" y="172"/>
                  </a:cxn>
                  <a:cxn ang="0">
                    <a:pos x="415" y="184"/>
                  </a:cxn>
                  <a:cxn ang="0">
                    <a:pos x="408" y="111"/>
                  </a:cxn>
                  <a:cxn ang="0">
                    <a:pos x="344" y="103"/>
                  </a:cxn>
                  <a:cxn ang="0">
                    <a:pos x="353" y="22"/>
                  </a:cxn>
                  <a:cxn ang="0">
                    <a:pos x="428" y="14"/>
                  </a:cxn>
                  <a:cxn ang="0">
                    <a:pos x="437" y="78"/>
                  </a:cxn>
                  <a:cxn ang="0">
                    <a:pos x="508" y="84"/>
                  </a:cxn>
                  <a:cxn ang="0">
                    <a:pos x="378" y="29"/>
                  </a:cxn>
                  <a:cxn ang="0">
                    <a:pos x="372" y="89"/>
                  </a:cxn>
                  <a:cxn ang="0">
                    <a:pos x="420" y="56"/>
                  </a:cxn>
                  <a:cxn ang="0">
                    <a:pos x="466" y="96"/>
                  </a:cxn>
                  <a:cxn ang="0">
                    <a:pos x="423" y="139"/>
                  </a:cxn>
                  <a:cxn ang="0">
                    <a:pos x="484" y="156"/>
                  </a:cxn>
                </a:cxnLst>
                <a:rect l="0" t="0" r="r" b="b"/>
                <a:pathLst>
                  <a:path w="525" h="543">
                    <a:moveTo>
                      <a:pt x="195" y="455"/>
                    </a:moveTo>
                    <a:cubicBezTo>
                      <a:pt x="196" y="457"/>
                      <a:pt x="197" y="458"/>
                      <a:pt x="198" y="459"/>
                    </a:cubicBezTo>
                    <a:cubicBezTo>
                      <a:pt x="199" y="460"/>
                      <a:pt x="199" y="462"/>
                      <a:pt x="199" y="462"/>
                    </a:cubicBezTo>
                    <a:cubicBezTo>
                      <a:pt x="200" y="463"/>
                      <a:pt x="200" y="464"/>
                      <a:pt x="199" y="465"/>
                    </a:cubicBezTo>
                    <a:cubicBezTo>
                      <a:pt x="199" y="466"/>
                      <a:pt x="199" y="466"/>
                      <a:pt x="198" y="467"/>
                    </a:cubicBezTo>
                    <a:lnTo>
                      <a:pt x="124" y="542"/>
                    </a:lnTo>
                    <a:cubicBezTo>
                      <a:pt x="123" y="542"/>
                      <a:pt x="122" y="542"/>
                      <a:pt x="122" y="543"/>
                    </a:cubicBezTo>
                    <a:cubicBezTo>
                      <a:pt x="121" y="543"/>
                      <a:pt x="120" y="543"/>
                      <a:pt x="119" y="543"/>
                    </a:cubicBezTo>
                    <a:cubicBezTo>
                      <a:pt x="118" y="542"/>
                      <a:pt x="117" y="542"/>
                      <a:pt x="116" y="541"/>
                    </a:cubicBezTo>
                    <a:cubicBezTo>
                      <a:pt x="115" y="541"/>
                      <a:pt x="114" y="539"/>
                      <a:pt x="112" y="538"/>
                    </a:cubicBezTo>
                    <a:cubicBezTo>
                      <a:pt x="111" y="537"/>
                      <a:pt x="110" y="535"/>
                      <a:pt x="109" y="534"/>
                    </a:cubicBezTo>
                    <a:cubicBezTo>
                      <a:pt x="108" y="533"/>
                      <a:pt x="108" y="532"/>
                      <a:pt x="107" y="531"/>
                    </a:cubicBezTo>
                    <a:cubicBezTo>
                      <a:pt x="107" y="530"/>
                      <a:pt x="107" y="529"/>
                      <a:pt x="107" y="528"/>
                    </a:cubicBezTo>
                    <a:cubicBezTo>
                      <a:pt x="107" y="528"/>
                      <a:pt x="108" y="527"/>
                      <a:pt x="108" y="526"/>
                    </a:cubicBezTo>
                    <a:lnTo>
                      <a:pt x="138" y="497"/>
                    </a:lnTo>
                    <a:lnTo>
                      <a:pt x="29" y="388"/>
                    </a:lnTo>
                    <a:lnTo>
                      <a:pt x="18" y="432"/>
                    </a:lnTo>
                    <a:cubicBezTo>
                      <a:pt x="18" y="434"/>
                      <a:pt x="17" y="436"/>
                      <a:pt x="16" y="437"/>
                    </a:cubicBezTo>
                    <a:cubicBezTo>
                      <a:pt x="16" y="438"/>
                      <a:pt x="15" y="438"/>
                      <a:pt x="14" y="438"/>
                    </a:cubicBezTo>
                    <a:cubicBezTo>
                      <a:pt x="13" y="438"/>
                      <a:pt x="12" y="438"/>
                      <a:pt x="10" y="437"/>
                    </a:cubicBezTo>
                    <a:cubicBezTo>
                      <a:pt x="9" y="436"/>
                      <a:pt x="8" y="435"/>
                      <a:pt x="6" y="433"/>
                    </a:cubicBezTo>
                    <a:cubicBezTo>
                      <a:pt x="5" y="432"/>
                      <a:pt x="4" y="431"/>
                      <a:pt x="3" y="430"/>
                    </a:cubicBezTo>
                    <a:cubicBezTo>
                      <a:pt x="2" y="429"/>
                      <a:pt x="1" y="428"/>
                      <a:pt x="1" y="427"/>
                    </a:cubicBezTo>
                    <a:cubicBezTo>
                      <a:pt x="1" y="426"/>
                      <a:pt x="0" y="425"/>
                      <a:pt x="0" y="424"/>
                    </a:cubicBezTo>
                    <a:cubicBezTo>
                      <a:pt x="0" y="423"/>
                      <a:pt x="1" y="422"/>
                      <a:pt x="1" y="421"/>
                    </a:cubicBezTo>
                    <a:lnTo>
                      <a:pt x="13" y="367"/>
                    </a:lnTo>
                    <a:cubicBezTo>
                      <a:pt x="13" y="367"/>
                      <a:pt x="13" y="366"/>
                      <a:pt x="13" y="366"/>
                    </a:cubicBezTo>
                    <a:cubicBezTo>
                      <a:pt x="13" y="365"/>
                      <a:pt x="14" y="364"/>
                      <a:pt x="14" y="364"/>
                    </a:cubicBezTo>
                    <a:cubicBezTo>
                      <a:pt x="15" y="363"/>
                      <a:pt x="16" y="362"/>
                      <a:pt x="16" y="361"/>
                    </a:cubicBezTo>
                    <a:cubicBezTo>
                      <a:pt x="17" y="360"/>
                      <a:pt x="18" y="359"/>
                      <a:pt x="20" y="358"/>
                    </a:cubicBezTo>
                    <a:cubicBezTo>
                      <a:pt x="21" y="356"/>
                      <a:pt x="23" y="354"/>
                      <a:pt x="24" y="353"/>
                    </a:cubicBezTo>
                    <a:cubicBezTo>
                      <a:pt x="26" y="352"/>
                      <a:pt x="27" y="352"/>
                      <a:pt x="28" y="351"/>
                    </a:cubicBezTo>
                    <a:cubicBezTo>
                      <a:pt x="29" y="351"/>
                      <a:pt x="29" y="351"/>
                      <a:pt x="30" y="351"/>
                    </a:cubicBezTo>
                    <a:cubicBezTo>
                      <a:pt x="31" y="351"/>
                      <a:pt x="31" y="351"/>
                      <a:pt x="32" y="352"/>
                    </a:cubicBezTo>
                    <a:lnTo>
                      <a:pt x="157" y="478"/>
                    </a:lnTo>
                    <a:lnTo>
                      <a:pt x="183" y="452"/>
                    </a:lnTo>
                    <a:cubicBezTo>
                      <a:pt x="184" y="451"/>
                      <a:pt x="184" y="451"/>
                      <a:pt x="185" y="450"/>
                    </a:cubicBezTo>
                    <a:cubicBezTo>
                      <a:pt x="186" y="450"/>
                      <a:pt x="187" y="450"/>
                      <a:pt x="188" y="451"/>
                    </a:cubicBezTo>
                    <a:cubicBezTo>
                      <a:pt x="189" y="451"/>
                      <a:pt x="190" y="451"/>
                      <a:pt x="191" y="452"/>
                    </a:cubicBezTo>
                    <a:cubicBezTo>
                      <a:pt x="192" y="453"/>
                      <a:pt x="193" y="454"/>
                      <a:pt x="195" y="455"/>
                    </a:cubicBezTo>
                    <a:close/>
                    <a:moveTo>
                      <a:pt x="239" y="272"/>
                    </a:moveTo>
                    <a:cubicBezTo>
                      <a:pt x="245" y="278"/>
                      <a:pt x="251" y="285"/>
                      <a:pt x="257" y="292"/>
                    </a:cubicBezTo>
                    <a:cubicBezTo>
                      <a:pt x="262" y="299"/>
                      <a:pt x="267" y="306"/>
                      <a:pt x="271" y="314"/>
                    </a:cubicBezTo>
                    <a:cubicBezTo>
                      <a:pt x="275" y="321"/>
                      <a:pt x="278" y="329"/>
                      <a:pt x="281" y="337"/>
                    </a:cubicBezTo>
                    <a:cubicBezTo>
                      <a:pt x="283" y="346"/>
                      <a:pt x="283" y="354"/>
                      <a:pt x="283" y="362"/>
                    </a:cubicBezTo>
                    <a:cubicBezTo>
                      <a:pt x="282" y="370"/>
                      <a:pt x="280" y="379"/>
                      <a:pt x="276" y="387"/>
                    </a:cubicBezTo>
                    <a:cubicBezTo>
                      <a:pt x="272" y="396"/>
                      <a:pt x="265" y="404"/>
                      <a:pt x="257" y="412"/>
                    </a:cubicBezTo>
                    <a:cubicBezTo>
                      <a:pt x="254" y="415"/>
                      <a:pt x="251" y="418"/>
                      <a:pt x="247" y="421"/>
                    </a:cubicBezTo>
                    <a:cubicBezTo>
                      <a:pt x="244" y="423"/>
                      <a:pt x="241" y="426"/>
                      <a:pt x="238" y="427"/>
                    </a:cubicBezTo>
                    <a:cubicBezTo>
                      <a:pt x="235" y="429"/>
                      <a:pt x="232" y="431"/>
                      <a:pt x="230" y="432"/>
                    </a:cubicBezTo>
                    <a:cubicBezTo>
                      <a:pt x="228" y="433"/>
                      <a:pt x="226" y="433"/>
                      <a:pt x="224" y="433"/>
                    </a:cubicBezTo>
                    <a:cubicBezTo>
                      <a:pt x="223" y="433"/>
                      <a:pt x="222" y="433"/>
                      <a:pt x="220" y="432"/>
                    </a:cubicBezTo>
                    <a:cubicBezTo>
                      <a:pt x="219" y="431"/>
                      <a:pt x="217" y="430"/>
                      <a:pt x="215" y="428"/>
                    </a:cubicBezTo>
                    <a:cubicBezTo>
                      <a:pt x="213" y="426"/>
                      <a:pt x="212" y="425"/>
                      <a:pt x="211" y="424"/>
                    </a:cubicBezTo>
                    <a:cubicBezTo>
                      <a:pt x="210" y="423"/>
                      <a:pt x="210" y="422"/>
                      <a:pt x="210" y="421"/>
                    </a:cubicBezTo>
                    <a:cubicBezTo>
                      <a:pt x="209" y="420"/>
                      <a:pt x="209" y="420"/>
                      <a:pt x="209" y="419"/>
                    </a:cubicBezTo>
                    <a:cubicBezTo>
                      <a:pt x="210" y="419"/>
                      <a:pt x="210" y="418"/>
                      <a:pt x="211" y="417"/>
                    </a:cubicBezTo>
                    <a:cubicBezTo>
                      <a:pt x="211" y="417"/>
                      <a:pt x="213" y="416"/>
                      <a:pt x="215" y="415"/>
                    </a:cubicBezTo>
                    <a:cubicBezTo>
                      <a:pt x="217" y="414"/>
                      <a:pt x="219" y="413"/>
                      <a:pt x="222" y="411"/>
                    </a:cubicBezTo>
                    <a:cubicBezTo>
                      <a:pt x="225" y="409"/>
                      <a:pt x="228" y="407"/>
                      <a:pt x="232" y="405"/>
                    </a:cubicBezTo>
                    <a:cubicBezTo>
                      <a:pt x="236" y="403"/>
                      <a:pt x="239" y="399"/>
                      <a:pt x="243" y="396"/>
                    </a:cubicBezTo>
                    <a:cubicBezTo>
                      <a:pt x="250" y="388"/>
                      <a:pt x="255" y="381"/>
                      <a:pt x="257" y="373"/>
                    </a:cubicBezTo>
                    <a:cubicBezTo>
                      <a:pt x="260" y="365"/>
                      <a:pt x="260" y="357"/>
                      <a:pt x="259" y="349"/>
                    </a:cubicBezTo>
                    <a:cubicBezTo>
                      <a:pt x="257" y="342"/>
                      <a:pt x="254" y="334"/>
                      <a:pt x="250" y="326"/>
                    </a:cubicBezTo>
                    <a:cubicBezTo>
                      <a:pt x="245" y="318"/>
                      <a:pt x="240" y="311"/>
                      <a:pt x="233" y="304"/>
                    </a:cubicBezTo>
                    <a:cubicBezTo>
                      <a:pt x="232" y="310"/>
                      <a:pt x="229" y="317"/>
                      <a:pt x="225" y="324"/>
                    </a:cubicBezTo>
                    <a:cubicBezTo>
                      <a:pt x="222" y="331"/>
                      <a:pt x="216" y="339"/>
                      <a:pt x="209" y="346"/>
                    </a:cubicBezTo>
                    <a:cubicBezTo>
                      <a:pt x="201" y="354"/>
                      <a:pt x="193" y="359"/>
                      <a:pt x="186" y="362"/>
                    </a:cubicBezTo>
                    <a:cubicBezTo>
                      <a:pt x="178" y="366"/>
                      <a:pt x="171" y="367"/>
                      <a:pt x="164" y="367"/>
                    </a:cubicBezTo>
                    <a:cubicBezTo>
                      <a:pt x="157" y="366"/>
                      <a:pt x="150" y="364"/>
                      <a:pt x="143" y="360"/>
                    </a:cubicBezTo>
                    <a:cubicBezTo>
                      <a:pt x="137" y="357"/>
                      <a:pt x="130" y="352"/>
                      <a:pt x="124" y="345"/>
                    </a:cubicBezTo>
                    <a:cubicBezTo>
                      <a:pt x="118" y="339"/>
                      <a:pt x="113" y="332"/>
                      <a:pt x="109" y="325"/>
                    </a:cubicBezTo>
                    <a:cubicBezTo>
                      <a:pt x="105" y="317"/>
                      <a:pt x="103" y="309"/>
                      <a:pt x="103" y="301"/>
                    </a:cubicBezTo>
                    <a:cubicBezTo>
                      <a:pt x="102" y="293"/>
                      <a:pt x="104" y="284"/>
                      <a:pt x="107" y="276"/>
                    </a:cubicBezTo>
                    <a:cubicBezTo>
                      <a:pt x="111" y="267"/>
                      <a:pt x="117" y="259"/>
                      <a:pt x="125" y="250"/>
                    </a:cubicBezTo>
                    <a:cubicBezTo>
                      <a:pt x="131" y="244"/>
                      <a:pt x="137" y="240"/>
                      <a:pt x="143" y="237"/>
                    </a:cubicBezTo>
                    <a:cubicBezTo>
                      <a:pt x="149" y="233"/>
                      <a:pt x="155" y="232"/>
                      <a:pt x="162" y="231"/>
                    </a:cubicBezTo>
                    <a:cubicBezTo>
                      <a:pt x="168" y="231"/>
                      <a:pt x="174" y="231"/>
                      <a:pt x="180" y="233"/>
                    </a:cubicBezTo>
                    <a:cubicBezTo>
                      <a:pt x="187" y="234"/>
                      <a:pt x="193" y="237"/>
                      <a:pt x="200" y="241"/>
                    </a:cubicBezTo>
                    <a:cubicBezTo>
                      <a:pt x="206" y="244"/>
                      <a:pt x="213" y="249"/>
                      <a:pt x="219" y="254"/>
                    </a:cubicBezTo>
                    <a:cubicBezTo>
                      <a:pt x="226" y="259"/>
                      <a:pt x="232" y="265"/>
                      <a:pt x="239" y="272"/>
                    </a:cubicBezTo>
                    <a:close/>
                    <a:moveTo>
                      <a:pt x="218" y="289"/>
                    </a:moveTo>
                    <a:cubicBezTo>
                      <a:pt x="208" y="280"/>
                      <a:pt x="200" y="272"/>
                      <a:pt x="192" y="267"/>
                    </a:cubicBezTo>
                    <a:cubicBezTo>
                      <a:pt x="184" y="262"/>
                      <a:pt x="177" y="259"/>
                      <a:pt x="171" y="257"/>
                    </a:cubicBezTo>
                    <a:cubicBezTo>
                      <a:pt x="164" y="256"/>
                      <a:pt x="159" y="256"/>
                      <a:pt x="153" y="257"/>
                    </a:cubicBezTo>
                    <a:cubicBezTo>
                      <a:pt x="148" y="259"/>
                      <a:pt x="143" y="262"/>
                      <a:pt x="138" y="267"/>
                    </a:cubicBezTo>
                    <a:cubicBezTo>
                      <a:pt x="134" y="272"/>
                      <a:pt x="130" y="277"/>
                      <a:pt x="129" y="282"/>
                    </a:cubicBezTo>
                    <a:cubicBezTo>
                      <a:pt x="127" y="287"/>
                      <a:pt x="127" y="292"/>
                      <a:pt x="127" y="297"/>
                    </a:cubicBezTo>
                    <a:cubicBezTo>
                      <a:pt x="128" y="302"/>
                      <a:pt x="130" y="307"/>
                      <a:pt x="132" y="312"/>
                    </a:cubicBezTo>
                    <a:cubicBezTo>
                      <a:pt x="135" y="317"/>
                      <a:pt x="138" y="321"/>
                      <a:pt x="142" y="325"/>
                    </a:cubicBezTo>
                    <a:cubicBezTo>
                      <a:pt x="147" y="329"/>
                      <a:pt x="151" y="333"/>
                      <a:pt x="155" y="335"/>
                    </a:cubicBezTo>
                    <a:cubicBezTo>
                      <a:pt x="160" y="338"/>
                      <a:pt x="165" y="340"/>
                      <a:pt x="169" y="340"/>
                    </a:cubicBezTo>
                    <a:cubicBezTo>
                      <a:pt x="174" y="341"/>
                      <a:pt x="178" y="340"/>
                      <a:pt x="183" y="338"/>
                    </a:cubicBezTo>
                    <a:cubicBezTo>
                      <a:pt x="188" y="336"/>
                      <a:pt x="192" y="332"/>
                      <a:pt x="197" y="328"/>
                    </a:cubicBezTo>
                    <a:cubicBezTo>
                      <a:pt x="203" y="322"/>
                      <a:pt x="207" y="316"/>
                      <a:pt x="211" y="309"/>
                    </a:cubicBezTo>
                    <a:cubicBezTo>
                      <a:pt x="214" y="302"/>
                      <a:pt x="217" y="296"/>
                      <a:pt x="218" y="289"/>
                    </a:cubicBezTo>
                    <a:close/>
                    <a:moveTo>
                      <a:pt x="395" y="197"/>
                    </a:moveTo>
                    <a:cubicBezTo>
                      <a:pt x="401" y="203"/>
                      <a:pt x="405" y="210"/>
                      <a:pt x="408" y="217"/>
                    </a:cubicBezTo>
                    <a:cubicBezTo>
                      <a:pt x="411" y="224"/>
                      <a:pt x="412" y="231"/>
                      <a:pt x="411" y="239"/>
                    </a:cubicBezTo>
                    <a:cubicBezTo>
                      <a:pt x="410" y="246"/>
                      <a:pt x="407" y="254"/>
                      <a:pt x="403" y="262"/>
                    </a:cubicBezTo>
                    <a:cubicBezTo>
                      <a:pt x="398" y="269"/>
                      <a:pt x="392" y="277"/>
                      <a:pt x="384" y="285"/>
                    </a:cubicBezTo>
                    <a:cubicBezTo>
                      <a:pt x="377" y="292"/>
                      <a:pt x="370" y="298"/>
                      <a:pt x="362" y="303"/>
                    </a:cubicBezTo>
                    <a:cubicBezTo>
                      <a:pt x="355" y="307"/>
                      <a:pt x="348" y="309"/>
                      <a:pt x="341" y="310"/>
                    </a:cubicBezTo>
                    <a:cubicBezTo>
                      <a:pt x="334" y="311"/>
                      <a:pt x="327" y="311"/>
                      <a:pt x="320" y="309"/>
                    </a:cubicBezTo>
                    <a:cubicBezTo>
                      <a:pt x="314" y="306"/>
                      <a:pt x="307" y="302"/>
                      <a:pt x="302" y="297"/>
                    </a:cubicBezTo>
                    <a:cubicBezTo>
                      <a:pt x="297" y="292"/>
                      <a:pt x="294" y="287"/>
                      <a:pt x="292" y="282"/>
                    </a:cubicBezTo>
                    <a:cubicBezTo>
                      <a:pt x="289" y="277"/>
                      <a:pt x="288" y="271"/>
                      <a:pt x="288" y="265"/>
                    </a:cubicBezTo>
                    <a:cubicBezTo>
                      <a:pt x="287" y="259"/>
                      <a:pt x="288" y="253"/>
                      <a:pt x="289" y="246"/>
                    </a:cubicBezTo>
                    <a:cubicBezTo>
                      <a:pt x="290" y="239"/>
                      <a:pt x="292" y="232"/>
                      <a:pt x="295" y="225"/>
                    </a:cubicBezTo>
                    <a:cubicBezTo>
                      <a:pt x="288" y="227"/>
                      <a:pt x="282" y="228"/>
                      <a:pt x="276" y="229"/>
                    </a:cubicBezTo>
                    <a:cubicBezTo>
                      <a:pt x="270" y="230"/>
                      <a:pt x="264" y="230"/>
                      <a:pt x="259" y="229"/>
                    </a:cubicBezTo>
                    <a:cubicBezTo>
                      <a:pt x="254" y="229"/>
                      <a:pt x="249" y="227"/>
                      <a:pt x="244" y="225"/>
                    </a:cubicBezTo>
                    <a:cubicBezTo>
                      <a:pt x="239" y="223"/>
                      <a:pt x="235" y="220"/>
                      <a:pt x="231" y="216"/>
                    </a:cubicBezTo>
                    <a:cubicBezTo>
                      <a:pt x="226" y="211"/>
                      <a:pt x="222" y="205"/>
                      <a:pt x="220" y="199"/>
                    </a:cubicBezTo>
                    <a:cubicBezTo>
                      <a:pt x="217" y="193"/>
                      <a:pt x="216" y="186"/>
                      <a:pt x="216" y="180"/>
                    </a:cubicBezTo>
                    <a:cubicBezTo>
                      <a:pt x="217" y="173"/>
                      <a:pt x="219" y="166"/>
                      <a:pt x="223" y="158"/>
                    </a:cubicBezTo>
                    <a:cubicBezTo>
                      <a:pt x="226" y="150"/>
                      <a:pt x="232" y="143"/>
                      <a:pt x="240" y="135"/>
                    </a:cubicBezTo>
                    <a:cubicBezTo>
                      <a:pt x="247" y="128"/>
                      <a:pt x="254" y="123"/>
                      <a:pt x="261" y="119"/>
                    </a:cubicBezTo>
                    <a:cubicBezTo>
                      <a:pt x="268" y="116"/>
                      <a:pt x="275" y="114"/>
                      <a:pt x="281" y="113"/>
                    </a:cubicBezTo>
                    <a:cubicBezTo>
                      <a:pt x="287" y="113"/>
                      <a:pt x="293" y="114"/>
                      <a:pt x="299" y="116"/>
                    </a:cubicBezTo>
                    <a:cubicBezTo>
                      <a:pt x="305" y="119"/>
                      <a:pt x="310" y="122"/>
                      <a:pt x="315" y="127"/>
                    </a:cubicBezTo>
                    <a:cubicBezTo>
                      <a:pt x="318" y="131"/>
                      <a:pt x="321" y="135"/>
                      <a:pt x="324" y="140"/>
                    </a:cubicBezTo>
                    <a:cubicBezTo>
                      <a:pt x="326" y="144"/>
                      <a:pt x="327" y="149"/>
                      <a:pt x="328" y="155"/>
                    </a:cubicBezTo>
                    <a:cubicBezTo>
                      <a:pt x="329" y="160"/>
                      <a:pt x="329" y="166"/>
                      <a:pt x="328" y="172"/>
                    </a:cubicBezTo>
                    <a:cubicBezTo>
                      <a:pt x="327" y="178"/>
                      <a:pt x="326" y="185"/>
                      <a:pt x="324" y="191"/>
                    </a:cubicBezTo>
                    <a:cubicBezTo>
                      <a:pt x="332" y="189"/>
                      <a:pt x="339" y="187"/>
                      <a:pt x="346" y="185"/>
                    </a:cubicBezTo>
                    <a:cubicBezTo>
                      <a:pt x="353" y="184"/>
                      <a:pt x="359" y="184"/>
                      <a:pt x="365" y="184"/>
                    </a:cubicBezTo>
                    <a:cubicBezTo>
                      <a:pt x="371" y="184"/>
                      <a:pt x="376" y="186"/>
                      <a:pt x="381" y="188"/>
                    </a:cubicBezTo>
                    <a:cubicBezTo>
                      <a:pt x="386" y="190"/>
                      <a:pt x="391" y="193"/>
                      <a:pt x="395" y="197"/>
                    </a:cubicBezTo>
                    <a:close/>
                    <a:moveTo>
                      <a:pt x="298" y="147"/>
                    </a:moveTo>
                    <a:cubicBezTo>
                      <a:pt x="295" y="144"/>
                      <a:pt x="291" y="142"/>
                      <a:pt x="288" y="141"/>
                    </a:cubicBezTo>
                    <a:cubicBezTo>
                      <a:pt x="284" y="139"/>
                      <a:pt x="280" y="139"/>
                      <a:pt x="277" y="139"/>
                    </a:cubicBezTo>
                    <a:cubicBezTo>
                      <a:pt x="273" y="139"/>
                      <a:pt x="269" y="140"/>
                      <a:pt x="265" y="143"/>
                    </a:cubicBezTo>
                    <a:cubicBezTo>
                      <a:pt x="261" y="145"/>
                      <a:pt x="257" y="148"/>
                      <a:pt x="253" y="152"/>
                    </a:cubicBezTo>
                    <a:cubicBezTo>
                      <a:pt x="245" y="160"/>
                      <a:pt x="241" y="167"/>
                      <a:pt x="240" y="175"/>
                    </a:cubicBezTo>
                    <a:cubicBezTo>
                      <a:pt x="240" y="183"/>
                      <a:pt x="243" y="190"/>
                      <a:pt x="249" y="196"/>
                    </a:cubicBezTo>
                    <a:cubicBezTo>
                      <a:pt x="252" y="199"/>
                      <a:pt x="255" y="201"/>
                      <a:pt x="258" y="203"/>
                    </a:cubicBezTo>
                    <a:cubicBezTo>
                      <a:pt x="262" y="204"/>
                      <a:pt x="266" y="205"/>
                      <a:pt x="270" y="205"/>
                    </a:cubicBezTo>
                    <a:cubicBezTo>
                      <a:pt x="274" y="205"/>
                      <a:pt x="279" y="205"/>
                      <a:pt x="285" y="204"/>
                    </a:cubicBezTo>
                    <a:cubicBezTo>
                      <a:pt x="290" y="202"/>
                      <a:pt x="296" y="201"/>
                      <a:pt x="303" y="199"/>
                    </a:cubicBezTo>
                    <a:cubicBezTo>
                      <a:pt x="306" y="187"/>
                      <a:pt x="308" y="177"/>
                      <a:pt x="307" y="169"/>
                    </a:cubicBezTo>
                    <a:cubicBezTo>
                      <a:pt x="306" y="160"/>
                      <a:pt x="303" y="153"/>
                      <a:pt x="298" y="147"/>
                    </a:cubicBezTo>
                    <a:close/>
                    <a:moveTo>
                      <a:pt x="378" y="218"/>
                    </a:moveTo>
                    <a:cubicBezTo>
                      <a:pt x="374" y="215"/>
                      <a:pt x="371" y="212"/>
                      <a:pt x="366" y="211"/>
                    </a:cubicBezTo>
                    <a:cubicBezTo>
                      <a:pt x="362" y="209"/>
                      <a:pt x="358" y="209"/>
                      <a:pt x="353" y="209"/>
                    </a:cubicBezTo>
                    <a:cubicBezTo>
                      <a:pt x="348" y="209"/>
                      <a:pt x="343" y="210"/>
                      <a:pt x="337" y="211"/>
                    </a:cubicBezTo>
                    <a:cubicBezTo>
                      <a:pt x="331" y="213"/>
                      <a:pt x="324" y="215"/>
                      <a:pt x="316" y="218"/>
                    </a:cubicBezTo>
                    <a:cubicBezTo>
                      <a:pt x="314" y="224"/>
                      <a:pt x="312" y="231"/>
                      <a:pt x="311" y="237"/>
                    </a:cubicBezTo>
                    <a:cubicBezTo>
                      <a:pt x="310" y="242"/>
                      <a:pt x="309" y="248"/>
                      <a:pt x="309" y="252"/>
                    </a:cubicBezTo>
                    <a:cubicBezTo>
                      <a:pt x="310" y="257"/>
                      <a:pt x="311" y="261"/>
                      <a:pt x="312" y="265"/>
                    </a:cubicBezTo>
                    <a:cubicBezTo>
                      <a:pt x="314" y="269"/>
                      <a:pt x="316" y="272"/>
                      <a:pt x="319" y="276"/>
                    </a:cubicBezTo>
                    <a:cubicBezTo>
                      <a:pt x="326" y="283"/>
                      <a:pt x="334" y="286"/>
                      <a:pt x="343" y="285"/>
                    </a:cubicBezTo>
                    <a:cubicBezTo>
                      <a:pt x="352" y="284"/>
                      <a:pt x="361" y="279"/>
                      <a:pt x="371" y="269"/>
                    </a:cubicBezTo>
                    <a:cubicBezTo>
                      <a:pt x="380" y="259"/>
                      <a:pt x="386" y="250"/>
                      <a:pt x="386" y="242"/>
                    </a:cubicBezTo>
                    <a:cubicBezTo>
                      <a:pt x="387" y="233"/>
                      <a:pt x="384" y="225"/>
                      <a:pt x="378" y="218"/>
                    </a:cubicBezTo>
                    <a:close/>
                    <a:moveTo>
                      <a:pt x="508" y="84"/>
                    </a:moveTo>
                    <a:cubicBezTo>
                      <a:pt x="514" y="90"/>
                      <a:pt x="519" y="97"/>
                      <a:pt x="521" y="104"/>
                    </a:cubicBezTo>
                    <a:cubicBezTo>
                      <a:pt x="524" y="111"/>
                      <a:pt x="525" y="118"/>
                      <a:pt x="524" y="125"/>
                    </a:cubicBezTo>
                    <a:cubicBezTo>
                      <a:pt x="523" y="133"/>
                      <a:pt x="520" y="141"/>
                      <a:pt x="516" y="148"/>
                    </a:cubicBezTo>
                    <a:cubicBezTo>
                      <a:pt x="512" y="156"/>
                      <a:pt x="505" y="164"/>
                      <a:pt x="497" y="172"/>
                    </a:cubicBezTo>
                    <a:cubicBezTo>
                      <a:pt x="490" y="179"/>
                      <a:pt x="483" y="185"/>
                      <a:pt x="475" y="189"/>
                    </a:cubicBezTo>
                    <a:cubicBezTo>
                      <a:pt x="468" y="194"/>
                      <a:pt x="461" y="196"/>
                      <a:pt x="454" y="197"/>
                    </a:cubicBezTo>
                    <a:cubicBezTo>
                      <a:pt x="447" y="198"/>
                      <a:pt x="440" y="198"/>
                      <a:pt x="433" y="195"/>
                    </a:cubicBezTo>
                    <a:cubicBezTo>
                      <a:pt x="427" y="193"/>
                      <a:pt x="421" y="189"/>
                      <a:pt x="415" y="184"/>
                    </a:cubicBezTo>
                    <a:cubicBezTo>
                      <a:pt x="410" y="179"/>
                      <a:pt x="407" y="174"/>
                      <a:pt x="405" y="169"/>
                    </a:cubicBezTo>
                    <a:cubicBezTo>
                      <a:pt x="402" y="164"/>
                      <a:pt x="401" y="158"/>
                      <a:pt x="401" y="152"/>
                    </a:cubicBezTo>
                    <a:cubicBezTo>
                      <a:pt x="400" y="146"/>
                      <a:pt x="401" y="140"/>
                      <a:pt x="402" y="133"/>
                    </a:cubicBezTo>
                    <a:cubicBezTo>
                      <a:pt x="403" y="126"/>
                      <a:pt x="405" y="119"/>
                      <a:pt x="408" y="111"/>
                    </a:cubicBezTo>
                    <a:cubicBezTo>
                      <a:pt x="401" y="114"/>
                      <a:pt x="395" y="115"/>
                      <a:pt x="389" y="116"/>
                    </a:cubicBezTo>
                    <a:cubicBezTo>
                      <a:pt x="383" y="117"/>
                      <a:pt x="377" y="117"/>
                      <a:pt x="372" y="116"/>
                    </a:cubicBezTo>
                    <a:cubicBezTo>
                      <a:pt x="367" y="116"/>
                      <a:pt x="362" y="114"/>
                      <a:pt x="357" y="112"/>
                    </a:cubicBezTo>
                    <a:cubicBezTo>
                      <a:pt x="353" y="110"/>
                      <a:pt x="348" y="107"/>
                      <a:pt x="344" y="103"/>
                    </a:cubicBezTo>
                    <a:cubicBezTo>
                      <a:pt x="339" y="98"/>
                      <a:pt x="335" y="92"/>
                      <a:pt x="333" y="86"/>
                    </a:cubicBezTo>
                    <a:cubicBezTo>
                      <a:pt x="330" y="80"/>
                      <a:pt x="329" y="73"/>
                      <a:pt x="330" y="66"/>
                    </a:cubicBezTo>
                    <a:cubicBezTo>
                      <a:pt x="330" y="60"/>
                      <a:pt x="332" y="52"/>
                      <a:pt x="336" y="45"/>
                    </a:cubicBezTo>
                    <a:cubicBezTo>
                      <a:pt x="340" y="37"/>
                      <a:pt x="345" y="30"/>
                      <a:pt x="353" y="22"/>
                    </a:cubicBezTo>
                    <a:cubicBezTo>
                      <a:pt x="360" y="15"/>
                      <a:pt x="367" y="10"/>
                      <a:pt x="374" y="6"/>
                    </a:cubicBezTo>
                    <a:cubicBezTo>
                      <a:pt x="381" y="3"/>
                      <a:pt x="388" y="1"/>
                      <a:pt x="394" y="0"/>
                    </a:cubicBezTo>
                    <a:cubicBezTo>
                      <a:pt x="401" y="0"/>
                      <a:pt x="407" y="1"/>
                      <a:pt x="412" y="3"/>
                    </a:cubicBezTo>
                    <a:cubicBezTo>
                      <a:pt x="418" y="6"/>
                      <a:pt x="423" y="9"/>
                      <a:pt x="428" y="14"/>
                    </a:cubicBezTo>
                    <a:cubicBezTo>
                      <a:pt x="432" y="18"/>
                      <a:pt x="435" y="22"/>
                      <a:pt x="437" y="26"/>
                    </a:cubicBezTo>
                    <a:cubicBezTo>
                      <a:pt x="439" y="31"/>
                      <a:pt x="441" y="36"/>
                      <a:pt x="441" y="42"/>
                    </a:cubicBezTo>
                    <a:cubicBezTo>
                      <a:pt x="442" y="47"/>
                      <a:pt x="442" y="53"/>
                      <a:pt x="441" y="59"/>
                    </a:cubicBezTo>
                    <a:cubicBezTo>
                      <a:pt x="441" y="65"/>
                      <a:pt x="439" y="72"/>
                      <a:pt x="437" y="78"/>
                    </a:cubicBezTo>
                    <a:cubicBezTo>
                      <a:pt x="445" y="76"/>
                      <a:pt x="452" y="74"/>
                      <a:pt x="459" y="72"/>
                    </a:cubicBezTo>
                    <a:cubicBezTo>
                      <a:pt x="466" y="71"/>
                      <a:pt x="472" y="70"/>
                      <a:pt x="478" y="71"/>
                    </a:cubicBezTo>
                    <a:cubicBezTo>
                      <a:pt x="484" y="71"/>
                      <a:pt x="489" y="72"/>
                      <a:pt x="494" y="74"/>
                    </a:cubicBezTo>
                    <a:cubicBezTo>
                      <a:pt x="499" y="77"/>
                      <a:pt x="504" y="80"/>
                      <a:pt x="508" y="84"/>
                    </a:cubicBezTo>
                    <a:close/>
                    <a:moveTo>
                      <a:pt x="411" y="34"/>
                    </a:moveTo>
                    <a:cubicBezTo>
                      <a:pt x="408" y="31"/>
                      <a:pt x="404" y="29"/>
                      <a:pt x="401" y="28"/>
                    </a:cubicBezTo>
                    <a:cubicBezTo>
                      <a:pt x="397" y="26"/>
                      <a:pt x="393" y="26"/>
                      <a:pt x="390" y="26"/>
                    </a:cubicBezTo>
                    <a:cubicBezTo>
                      <a:pt x="386" y="26"/>
                      <a:pt x="382" y="27"/>
                      <a:pt x="378" y="29"/>
                    </a:cubicBezTo>
                    <a:cubicBezTo>
                      <a:pt x="374" y="32"/>
                      <a:pt x="370" y="35"/>
                      <a:pt x="366" y="39"/>
                    </a:cubicBezTo>
                    <a:cubicBezTo>
                      <a:pt x="358" y="47"/>
                      <a:pt x="354" y="54"/>
                      <a:pt x="353" y="62"/>
                    </a:cubicBezTo>
                    <a:cubicBezTo>
                      <a:pt x="353" y="70"/>
                      <a:pt x="356" y="77"/>
                      <a:pt x="362" y="83"/>
                    </a:cubicBezTo>
                    <a:cubicBezTo>
                      <a:pt x="365" y="86"/>
                      <a:pt x="368" y="88"/>
                      <a:pt x="372" y="89"/>
                    </a:cubicBezTo>
                    <a:cubicBezTo>
                      <a:pt x="375" y="91"/>
                      <a:pt x="379" y="92"/>
                      <a:pt x="383" y="92"/>
                    </a:cubicBezTo>
                    <a:cubicBezTo>
                      <a:pt x="388" y="92"/>
                      <a:pt x="392" y="91"/>
                      <a:pt x="398" y="90"/>
                    </a:cubicBezTo>
                    <a:cubicBezTo>
                      <a:pt x="403" y="89"/>
                      <a:pt x="409" y="88"/>
                      <a:pt x="416" y="86"/>
                    </a:cubicBezTo>
                    <a:cubicBezTo>
                      <a:pt x="419" y="74"/>
                      <a:pt x="421" y="64"/>
                      <a:pt x="420" y="56"/>
                    </a:cubicBezTo>
                    <a:cubicBezTo>
                      <a:pt x="419" y="47"/>
                      <a:pt x="416" y="40"/>
                      <a:pt x="411" y="34"/>
                    </a:cubicBezTo>
                    <a:close/>
                    <a:moveTo>
                      <a:pt x="491" y="105"/>
                    </a:moveTo>
                    <a:cubicBezTo>
                      <a:pt x="487" y="102"/>
                      <a:pt x="484" y="99"/>
                      <a:pt x="480" y="98"/>
                    </a:cubicBezTo>
                    <a:cubicBezTo>
                      <a:pt x="476" y="96"/>
                      <a:pt x="471" y="96"/>
                      <a:pt x="466" y="96"/>
                    </a:cubicBezTo>
                    <a:cubicBezTo>
                      <a:pt x="461" y="96"/>
                      <a:pt x="456" y="97"/>
                      <a:pt x="450" y="98"/>
                    </a:cubicBezTo>
                    <a:cubicBezTo>
                      <a:pt x="444" y="100"/>
                      <a:pt x="437" y="102"/>
                      <a:pt x="430" y="104"/>
                    </a:cubicBezTo>
                    <a:cubicBezTo>
                      <a:pt x="427" y="111"/>
                      <a:pt x="425" y="118"/>
                      <a:pt x="424" y="123"/>
                    </a:cubicBezTo>
                    <a:cubicBezTo>
                      <a:pt x="423" y="129"/>
                      <a:pt x="422" y="134"/>
                      <a:pt x="423" y="139"/>
                    </a:cubicBezTo>
                    <a:cubicBezTo>
                      <a:pt x="423" y="144"/>
                      <a:pt x="424" y="148"/>
                      <a:pt x="425" y="152"/>
                    </a:cubicBezTo>
                    <a:cubicBezTo>
                      <a:pt x="427" y="156"/>
                      <a:pt x="429" y="159"/>
                      <a:pt x="432" y="163"/>
                    </a:cubicBezTo>
                    <a:cubicBezTo>
                      <a:pt x="440" y="170"/>
                      <a:pt x="448" y="173"/>
                      <a:pt x="456" y="172"/>
                    </a:cubicBezTo>
                    <a:cubicBezTo>
                      <a:pt x="465" y="171"/>
                      <a:pt x="474" y="165"/>
                      <a:pt x="484" y="156"/>
                    </a:cubicBezTo>
                    <a:cubicBezTo>
                      <a:pt x="494" y="146"/>
                      <a:pt x="499" y="137"/>
                      <a:pt x="500" y="128"/>
                    </a:cubicBezTo>
                    <a:cubicBezTo>
                      <a:pt x="500" y="120"/>
                      <a:pt x="498" y="112"/>
                      <a:pt x="491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154"/>
              <p:cNvSpPr>
                <a:spLocks/>
              </p:cNvSpPr>
              <p:nvPr/>
            </p:nvSpPr>
            <p:spPr bwMode="auto">
              <a:xfrm>
                <a:off x="1018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Freeform 155"/>
              <p:cNvSpPr>
                <a:spLocks noEditPoints="1"/>
              </p:cNvSpPr>
              <p:nvPr/>
            </p:nvSpPr>
            <p:spPr bwMode="auto">
              <a:xfrm>
                <a:off x="1021" y="3760"/>
                <a:ext cx="73" cy="77"/>
              </a:xfrm>
              <a:custGeom>
                <a:avLst/>
                <a:gdLst/>
                <a:ahLst/>
                <a:cxnLst>
                  <a:cxn ang="0">
                    <a:pos x="192" y="213"/>
                  </a:cxn>
                  <a:cxn ang="0">
                    <a:pos x="187" y="257"/>
                  </a:cxn>
                  <a:cxn ang="0">
                    <a:pos x="146" y="298"/>
                  </a:cxn>
                  <a:cxn ang="0">
                    <a:pos x="104" y="304"/>
                  </a:cxn>
                  <a:cxn ang="0">
                    <a:pos x="76" y="278"/>
                  </a:cxn>
                  <a:cxn ang="0">
                    <a:pos x="73" y="242"/>
                  </a:cxn>
                  <a:cxn ang="0">
                    <a:pos x="60" y="225"/>
                  </a:cxn>
                  <a:cxn ang="0">
                    <a:pos x="28" y="221"/>
                  </a:cxn>
                  <a:cxn ang="0">
                    <a:pos x="4" y="195"/>
                  </a:cxn>
                  <a:cxn ang="0">
                    <a:pos x="7" y="154"/>
                  </a:cxn>
                  <a:cxn ang="0">
                    <a:pos x="45" y="115"/>
                  </a:cxn>
                  <a:cxn ang="0">
                    <a:pos x="83" y="112"/>
                  </a:cxn>
                  <a:cxn ang="0">
                    <a:pos x="108" y="135"/>
                  </a:cxn>
                  <a:cxn ang="0">
                    <a:pos x="112" y="168"/>
                  </a:cxn>
                  <a:cxn ang="0">
                    <a:pos x="130" y="181"/>
                  </a:cxn>
                  <a:cxn ang="0">
                    <a:pos x="165" y="183"/>
                  </a:cxn>
                  <a:cxn ang="0">
                    <a:pos x="82" y="143"/>
                  </a:cxn>
                  <a:cxn ang="0">
                    <a:pos x="61" y="135"/>
                  </a:cxn>
                  <a:cxn ang="0">
                    <a:pos x="37" y="148"/>
                  </a:cxn>
                  <a:cxn ang="0">
                    <a:pos x="33" y="192"/>
                  </a:cxn>
                  <a:cxn ang="0">
                    <a:pos x="54" y="201"/>
                  </a:cxn>
                  <a:cxn ang="0">
                    <a:pos x="87" y="194"/>
                  </a:cxn>
                  <a:cxn ang="0">
                    <a:pos x="82" y="143"/>
                  </a:cxn>
                  <a:cxn ang="0">
                    <a:pos x="151" y="207"/>
                  </a:cxn>
                  <a:cxn ang="0">
                    <a:pos x="121" y="207"/>
                  </a:cxn>
                  <a:cxn ang="0">
                    <a:pos x="95" y="232"/>
                  </a:cxn>
                  <a:cxn ang="0">
                    <a:pos x="96" y="261"/>
                  </a:cxn>
                  <a:cxn ang="0">
                    <a:pos x="127" y="281"/>
                  </a:cxn>
                  <a:cxn ang="0">
                    <a:pos x="171" y="237"/>
                  </a:cxn>
                  <a:cxn ang="0">
                    <a:pos x="249" y="41"/>
                  </a:cxn>
                  <a:cxn ang="0">
                    <a:pos x="282" y="83"/>
                  </a:cxn>
                  <a:cxn ang="0">
                    <a:pos x="293" y="132"/>
                  </a:cxn>
                  <a:cxn ang="0">
                    <a:pos x="268" y="182"/>
                  </a:cxn>
                  <a:cxn ang="0">
                    <a:pos x="248" y="197"/>
                  </a:cxn>
                  <a:cxn ang="0">
                    <a:pos x="235" y="203"/>
                  </a:cxn>
                  <a:cxn ang="0">
                    <a:pos x="225" y="197"/>
                  </a:cxn>
                  <a:cxn ang="0">
                    <a:pos x="220" y="191"/>
                  </a:cxn>
                  <a:cxn ang="0">
                    <a:pos x="221" y="187"/>
                  </a:cxn>
                  <a:cxn ang="0">
                    <a:pos x="233" y="181"/>
                  </a:cxn>
                  <a:cxn ang="0">
                    <a:pos x="253" y="165"/>
                  </a:cxn>
                  <a:cxn ang="0">
                    <a:pos x="269" y="119"/>
                  </a:cxn>
                  <a:cxn ang="0">
                    <a:pos x="244" y="74"/>
                  </a:cxn>
                  <a:cxn ang="0">
                    <a:pos x="220" y="115"/>
                  </a:cxn>
                  <a:cxn ang="0">
                    <a:pos x="174" y="136"/>
                  </a:cxn>
                  <a:cxn ang="0">
                    <a:pos x="135" y="115"/>
                  </a:cxn>
                  <a:cxn ang="0">
                    <a:pos x="113" y="71"/>
                  </a:cxn>
                  <a:cxn ang="0">
                    <a:pos x="135" y="20"/>
                  </a:cxn>
                  <a:cxn ang="0">
                    <a:pos x="172" y="1"/>
                  </a:cxn>
                  <a:cxn ang="0">
                    <a:pos x="210" y="10"/>
                  </a:cxn>
                  <a:cxn ang="0">
                    <a:pos x="249" y="41"/>
                  </a:cxn>
                  <a:cxn ang="0">
                    <a:pos x="202" y="37"/>
                  </a:cxn>
                  <a:cxn ang="0">
                    <a:pos x="164" y="27"/>
                  </a:cxn>
                  <a:cxn ang="0">
                    <a:pos x="139" y="51"/>
                  </a:cxn>
                  <a:cxn ang="0">
                    <a:pos x="143" y="81"/>
                  </a:cxn>
                  <a:cxn ang="0">
                    <a:pos x="166" y="105"/>
                  </a:cxn>
                  <a:cxn ang="0">
                    <a:pos x="193" y="107"/>
                  </a:cxn>
                  <a:cxn ang="0">
                    <a:pos x="221" y="79"/>
                  </a:cxn>
                </a:cxnLst>
                <a:rect l="0" t="0" r="r" b="b"/>
                <a:pathLst>
                  <a:path w="294" h="307">
                    <a:moveTo>
                      <a:pt x="179" y="193"/>
                    </a:moveTo>
                    <a:cubicBezTo>
                      <a:pt x="185" y="199"/>
                      <a:pt x="190" y="206"/>
                      <a:pt x="192" y="213"/>
                    </a:cubicBezTo>
                    <a:cubicBezTo>
                      <a:pt x="195" y="220"/>
                      <a:pt x="196" y="227"/>
                      <a:pt x="195" y="234"/>
                    </a:cubicBezTo>
                    <a:cubicBezTo>
                      <a:pt x="194" y="242"/>
                      <a:pt x="191" y="250"/>
                      <a:pt x="187" y="257"/>
                    </a:cubicBezTo>
                    <a:cubicBezTo>
                      <a:pt x="183" y="265"/>
                      <a:pt x="176" y="273"/>
                      <a:pt x="168" y="281"/>
                    </a:cubicBezTo>
                    <a:cubicBezTo>
                      <a:pt x="161" y="288"/>
                      <a:pt x="154" y="294"/>
                      <a:pt x="146" y="298"/>
                    </a:cubicBezTo>
                    <a:cubicBezTo>
                      <a:pt x="139" y="303"/>
                      <a:pt x="132" y="305"/>
                      <a:pt x="125" y="306"/>
                    </a:cubicBezTo>
                    <a:cubicBezTo>
                      <a:pt x="118" y="307"/>
                      <a:pt x="111" y="307"/>
                      <a:pt x="104" y="304"/>
                    </a:cubicBezTo>
                    <a:cubicBezTo>
                      <a:pt x="98" y="302"/>
                      <a:pt x="92" y="298"/>
                      <a:pt x="86" y="292"/>
                    </a:cubicBezTo>
                    <a:cubicBezTo>
                      <a:pt x="81" y="288"/>
                      <a:pt x="78" y="283"/>
                      <a:pt x="76" y="278"/>
                    </a:cubicBezTo>
                    <a:cubicBezTo>
                      <a:pt x="74" y="273"/>
                      <a:pt x="72" y="267"/>
                      <a:pt x="72" y="261"/>
                    </a:cubicBezTo>
                    <a:cubicBezTo>
                      <a:pt x="71" y="255"/>
                      <a:pt x="72" y="249"/>
                      <a:pt x="73" y="242"/>
                    </a:cubicBezTo>
                    <a:cubicBezTo>
                      <a:pt x="74" y="235"/>
                      <a:pt x="76" y="228"/>
                      <a:pt x="79" y="220"/>
                    </a:cubicBezTo>
                    <a:cubicBezTo>
                      <a:pt x="72" y="223"/>
                      <a:pt x="66" y="224"/>
                      <a:pt x="60" y="225"/>
                    </a:cubicBezTo>
                    <a:cubicBezTo>
                      <a:pt x="54" y="226"/>
                      <a:pt x="48" y="226"/>
                      <a:pt x="43" y="225"/>
                    </a:cubicBezTo>
                    <a:cubicBezTo>
                      <a:pt x="38" y="225"/>
                      <a:pt x="33" y="223"/>
                      <a:pt x="28" y="221"/>
                    </a:cubicBezTo>
                    <a:cubicBezTo>
                      <a:pt x="24" y="219"/>
                      <a:pt x="19" y="216"/>
                      <a:pt x="15" y="212"/>
                    </a:cubicBezTo>
                    <a:cubicBezTo>
                      <a:pt x="10" y="207"/>
                      <a:pt x="6" y="201"/>
                      <a:pt x="4" y="195"/>
                    </a:cubicBezTo>
                    <a:cubicBezTo>
                      <a:pt x="1" y="189"/>
                      <a:pt x="0" y="182"/>
                      <a:pt x="1" y="175"/>
                    </a:cubicBezTo>
                    <a:cubicBezTo>
                      <a:pt x="1" y="169"/>
                      <a:pt x="3" y="161"/>
                      <a:pt x="7" y="154"/>
                    </a:cubicBezTo>
                    <a:cubicBezTo>
                      <a:pt x="11" y="146"/>
                      <a:pt x="16" y="139"/>
                      <a:pt x="24" y="131"/>
                    </a:cubicBezTo>
                    <a:cubicBezTo>
                      <a:pt x="31" y="124"/>
                      <a:pt x="38" y="119"/>
                      <a:pt x="45" y="115"/>
                    </a:cubicBezTo>
                    <a:cubicBezTo>
                      <a:pt x="52" y="112"/>
                      <a:pt x="59" y="110"/>
                      <a:pt x="65" y="109"/>
                    </a:cubicBezTo>
                    <a:cubicBezTo>
                      <a:pt x="72" y="109"/>
                      <a:pt x="78" y="110"/>
                      <a:pt x="83" y="112"/>
                    </a:cubicBezTo>
                    <a:cubicBezTo>
                      <a:pt x="89" y="115"/>
                      <a:pt x="94" y="118"/>
                      <a:pt x="99" y="123"/>
                    </a:cubicBezTo>
                    <a:cubicBezTo>
                      <a:pt x="103" y="127"/>
                      <a:pt x="106" y="131"/>
                      <a:pt x="108" y="135"/>
                    </a:cubicBezTo>
                    <a:cubicBezTo>
                      <a:pt x="110" y="140"/>
                      <a:pt x="112" y="145"/>
                      <a:pt x="112" y="151"/>
                    </a:cubicBezTo>
                    <a:cubicBezTo>
                      <a:pt x="113" y="156"/>
                      <a:pt x="113" y="162"/>
                      <a:pt x="112" y="168"/>
                    </a:cubicBezTo>
                    <a:cubicBezTo>
                      <a:pt x="112" y="174"/>
                      <a:pt x="110" y="181"/>
                      <a:pt x="108" y="187"/>
                    </a:cubicBezTo>
                    <a:cubicBezTo>
                      <a:pt x="116" y="185"/>
                      <a:pt x="123" y="183"/>
                      <a:pt x="130" y="181"/>
                    </a:cubicBezTo>
                    <a:cubicBezTo>
                      <a:pt x="137" y="180"/>
                      <a:pt x="143" y="179"/>
                      <a:pt x="149" y="180"/>
                    </a:cubicBezTo>
                    <a:cubicBezTo>
                      <a:pt x="155" y="180"/>
                      <a:pt x="160" y="181"/>
                      <a:pt x="165" y="183"/>
                    </a:cubicBezTo>
                    <a:cubicBezTo>
                      <a:pt x="170" y="186"/>
                      <a:pt x="175" y="189"/>
                      <a:pt x="179" y="193"/>
                    </a:cubicBezTo>
                    <a:close/>
                    <a:moveTo>
                      <a:pt x="82" y="143"/>
                    </a:moveTo>
                    <a:cubicBezTo>
                      <a:pt x="79" y="140"/>
                      <a:pt x="75" y="138"/>
                      <a:pt x="72" y="137"/>
                    </a:cubicBezTo>
                    <a:cubicBezTo>
                      <a:pt x="68" y="135"/>
                      <a:pt x="64" y="135"/>
                      <a:pt x="61" y="135"/>
                    </a:cubicBezTo>
                    <a:cubicBezTo>
                      <a:pt x="57" y="135"/>
                      <a:pt x="53" y="136"/>
                      <a:pt x="49" y="138"/>
                    </a:cubicBezTo>
                    <a:cubicBezTo>
                      <a:pt x="45" y="141"/>
                      <a:pt x="41" y="144"/>
                      <a:pt x="37" y="148"/>
                    </a:cubicBezTo>
                    <a:cubicBezTo>
                      <a:pt x="29" y="155"/>
                      <a:pt x="25" y="163"/>
                      <a:pt x="24" y="171"/>
                    </a:cubicBezTo>
                    <a:cubicBezTo>
                      <a:pt x="24" y="179"/>
                      <a:pt x="27" y="186"/>
                      <a:pt x="33" y="192"/>
                    </a:cubicBezTo>
                    <a:cubicBezTo>
                      <a:pt x="36" y="195"/>
                      <a:pt x="39" y="197"/>
                      <a:pt x="43" y="198"/>
                    </a:cubicBezTo>
                    <a:cubicBezTo>
                      <a:pt x="46" y="200"/>
                      <a:pt x="50" y="201"/>
                      <a:pt x="54" y="201"/>
                    </a:cubicBezTo>
                    <a:cubicBezTo>
                      <a:pt x="59" y="201"/>
                      <a:pt x="63" y="200"/>
                      <a:pt x="69" y="199"/>
                    </a:cubicBezTo>
                    <a:cubicBezTo>
                      <a:pt x="74" y="198"/>
                      <a:pt x="80" y="197"/>
                      <a:pt x="87" y="194"/>
                    </a:cubicBezTo>
                    <a:cubicBezTo>
                      <a:pt x="90" y="183"/>
                      <a:pt x="92" y="173"/>
                      <a:pt x="91" y="165"/>
                    </a:cubicBezTo>
                    <a:cubicBezTo>
                      <a:pt x="90" y="156"/>
                      <a:pt x="87" y="149"/>
                      <a:pt x="82" y="143"/>
                    </a:cubicBezTo>
                    <a:close/>
                    <a:moveTo>
                      <a:pt x="162" y="214"/>
                    </a:moveTo>
                    <a:cubicBezTo>
                      <a:pt x="158" y="211"/>
                      <a:pt x="155" y="208"/>
                      <a:pt x="151" y="207"/>
                    </a:cubicBezTo>
                    <a:cubicBezTo>
                      <a:pt x="147" y="205"/>
                      <a:pt x="142" y="205"/>
                      <a:pt x="137" y="205"/>
                    </a:cubicBezTo>
                    <a:cubicBezTo>
                      <a:pt x="132" y="205"/>
                      <a:pt x="127" y="206"/>
                      <a:pt x="121" y="207"/>
                    </a:cubicBezTo>
                    <a:cubicBezTo>
                      <a:pt x="115" y="209"/>
                      <a:pt x="108" y="211"/>
                      <a:pt x="101" y="213"/>
                    </a:cubicBezTo>
                    <a:cubicBezTo>
                      <a:pt x="98" y="220"/>
                      <a:pt x="96" y="227"/>
                      <a:pt x="95" y="232"/>
                    </a:cubicBezTo>
                    <a:cubicBezTo>
                      <a:pt x="94" y="238"/>
                      <a:pt x="93" y="243"/>
                      <a:pt x="94" y="248"/>
                    </a:cubicBezTo>
                    <a:cubicBezTo>
                      <a:pt x="94" y="253"/>
                      <a:pt x="95" y="257"/>
                      <a:pt x="96" y="261"/>
                    </a:cubicBezTo>
                    <a:cubicBezTo>
                      <a:pt x="98" y="265"/>
                      <a:pt x="100" y="268"/>
                      <a:pt x="103" y="271"/>
                    </a:cubicBezTo>
                    <a:cubicBezTo>
                      <a:pt x="111" y="279"/>
                      <a:pt x="119" y="282"/>
                      <a:pt x="127" y="281"/>
                    </a:cubicBezTo>
                    <a:cubicBezTo>
                      <a:pt x="136" y="280"/>
                      <a:pt x="145" y="274"/>
                      <a:pt x="155" y="265"/>
                    </a:cubicBezTo>
                    <a:cubicBezTo>
                      <a:pt x="165" y="255"/>
                      <a:pt x="170" y="246"/>
                      <a:pt x="171" y="237"/>
                    </a:cubicBezTo>
                    <a:cubicBezTo>
                      <a:pt x="171" y="229"/>
                      <a:pt x="169" y="221"/>
                      <a:pt x="162" y="214"/>
                    </a:cubicBezTo>
                    <a:close/>
                    <a:moveTo>
                      <a:pt x="249" y="41"/>
                    </a:moveTo>
                    <a:cubicBezTo>
                      <a:pt x="256" y="48"/>
                      <a:pt x="262" y="54"/>
                      <a:pt x="267" y="61"/>
                    </a:cubicBezTo>
                    <a:cubicBezTo>
                      <a:pt x="273" y="68"/>
                      <a:pt x="278" y="76"/>
                      <a:pt x="282" y="83"/>
                    </a:cubicBezTo>
                    <a:cubicBezTo>
                      <a:pt x="286" y="91"/>
                      <a:pt x="289" y="99"/>
                      <a:pt x="291" y="107"/>
                    </a:cubicBezTo>
                    <a:cubicBezTo>
                      <a:pt x="293" y="115"/>
                      <a:pt x="294" y="123"/>
                      <a:pt x="293" y="132"/>
                    </a:cubicBezTo>
                    <a:cubicBezTo>
                      <a:pt x="292" y="140"/>
                      <a:pt x="290" y="148"/>
                      <a:pt x="286" y="157"/>
                    </a:cubicBezTo>
                    <a:cubicBezTo>
                      <a:pt x="282" y="165"/>
                      <a:pt x="276" y="174"/>
                      <a:pt x="268" y="182"/>
                    </a:cubicBezTo>
                    <a:cubicBezTo>
                      <a:pt x="264" y="185"/>
                      <a:pt x="261" y="188"/>
                      <a:pt x="258" y="190"/>
                    </a:cubicBezTo>
                    <a:cubicBezTo>
                      <a:pt x="254" y="193"/>
                      <a:pt x="251" y="195"/>
                      <a:pt x="248" y="197"/>
                    </a:cubicBezTo>
                    <a:cubicBezTo>
                      <a:pt x="245" y="199"/>
                      <a:pt x="243" y="200"/>
                      <a:pt x="240" y="201"/>
                    </a:cubicBezTo>
                    <a:cubicBezTo>
                      <a:pt x="238" y="202"/>
                      <a:pt x="236" y="203"/>
                      <a:pt x="235" y="203"/>
                    </a:cubicBezTo>
                    <a:cubicBezTo>
                      <a:pt x="233" y="203"/>
                      <a:pt x="232" y="202"/>
                      <a:pt x="230" y="202"/>
                    </a:cubicBezTo>
                    <a:cubicBezTo>
                      <a:pt x="229" y="201"/>
                      <a:pt x="227" y="199"/>
                      <a:pt x="225" y="197"/>
                    </a:cubicBezTo>
                    <a:cubicBezTo>
                      <a:pt x="224" y="196"/>
                      <a:pt x="223" y="195"/>
                      <a:pt x="222" y="193"/>
                    </a:cubicBezTo>
                    <a:cubicBezTo>
                      <a:pt x="221" y="192"/>
                      <a:pt x="220" y="191"/>
                      <a:pt x="220" y="191"/>
                    </a:cubicBezTo>
                    <a:cubicBezTo>
                      <a:pt x="220" y="190"/>
                      <a:pt x="220" y="189"/>
                      <a:pt x="220" y="189"/>
                    </a:cubicBezTo>
                    <a:cubicBezTo>
                      <a:pt x="220" y="188"/>
                      <a:pt x="221" y="188"/>
                      <a:pt x="221" y="187"/>
                    </a:cubicBezTo>
                    <a:cubicBezTo>
                      <a:pt x="222" y="186"/>
                      <a:pt x="223" y="185"/>
                      <a:pt x="225" y="184"/>
                    </a:cubicBezTo>
                    <a:cubicBezTo>
                      <a:pt x="227" y="183"/>
                      <a:pt x="230" y="182"/>
                      <a:pt x="233" y="181"/>
                    </a:cubicBezTo>
                    <a:cubicBezTo>
                      <a:pt x="236" y="179"/>
                      <a:pt x="239" y="177"/>
                      <a:pt x="242" y="175"/>
                    </a:cubicBezTo>
                    <a:cubicBezTo>
                      <a:pt x="246" y="172"/>
                      <a:pt x="250" y="169"/>
                      <a:pt x="253" y="165"/>
                    </a:cubicBezTo>
                    <a:cubicBezTo>
                      <a:pt x="261" y="158"/>
                      <a:pt x="265" y="151"/>
                      <a:pt x="268" y="143"/>
                    </a:cubicBezTo>
                    <a:cubicBezTo>
                      <a:pt x="270" y="135"/>
                      <a:pt x="271" y="127"/>
                      <a:pt x="269" y="119"/>
                    </a:cubicBezTo>
                    <a:cubicBezTo>
                      <a:pt x="268" y="111"/>
                      <a:pt x="265" y="103"/>
                      <a:pt x="260" y="96"/>
                    </a:cubicBezTo>
                    <a:cubicBezTo>
                      <a:pt x="256" y="88"/>
                      <a:pt x="250" y="81"/>
                      <a:pt x="244" y="74"/>
                    </a:cubicBezTo>
                    <a:cubicBezTo>
                      <a:pt x="242" y="80"/>
                      <a:pt x="239" y="87"/>
                      <a:pt x="236" y="94"/>
                    </a:cubicBezTo>
                    <a:cubicBezTo>
                      <a:pt x="232" y="101"/>
                      <a:pt x="227" y="108"/>
                      <a:pt x="220" y="115"/>
                    </a:cubicBezTo>
                    <a:cubicBezTo>
                      <a:pt x="212" y="123"/>
                      <a:pt x="204" y="129"/>
                      <a:pt x="196" y="132"/>
                    </a:cubicBezTo>
                    <a:cubicBezTo>
                      <a:pt x="189" y="135"/>
                      <a:pt x="181" y="137"/>
                      <a:pt x="174" y="136"/>
                    </a:cubicBezTo>
                    <a:cubicBezTo>
                      <a:pt x="167" y="136"/>
                      <a:pt x="160" y="134"/>
                      <a:pt x="154" y="130"/>
                    </a:cubicBezTo>
                    <a:cubicBezTo>
                      <a:pt x="147" y="126"/>
                      <a:pt x="141" y="121"/>
                      <a:pt x="135" y="115"/>
                    </a:cubicBezTo>
                    <a:cubicBezTo>
                      <a:pt x="128" y="109"/>
                      <a:pt x="123" y="102"/>
                      <a:pt x="119" y="94"/>
                    </a:cubicBezTo>
                    <a:cubicBezTo>
                      <a:pt x="116" y="87"/>
                      <a:pt x="113" y="79"/>
                      <a:pt x="113" y="71"/>
                    </a:cubicBezTo>
                    <a:cubicBezTo>
                      <a:pt x="113" y="62"/>
                      <a:pt x="114" y="54"/>
                      <a:pt x="118" y="45"/>
                    </a:cubicBezTo>
                    <a:cubicBezTo>
                      <a:pt x="121" y="37"/>
                      <a:pt x="127" y="28"/>
                      <a:pt x="135" y="20"/>
                    </a:cubicBezTo>
                    <a:cubicBezTo>
                      <a:pt x="141" y="14"/>
                      <a:pt x="147" y="9"/>
                      <a:pt x="153" y="6"/>
                    </a:cubicBezTo>
                    <a:cubicBezTo>
                      <a:pt x="160" y="3"/>
                      <a:pt x="166" y="1"/>
                      <a:pt x="172" y="1"/>
                    </a:cubicBezTo>
                    <a:cubicBezTo>
                      <a:pt x="178" y="0"/>
                      <a:pt x="185" y="1"/>
                      <a:pt x="191" y="2"/>
                    </a:cubicBezTo>
                    <a:cubicBezTo>
                      <a:pt x="197" y="4"/>
                      <a:pt x="204" y="7"/>
                      <a:pt x="210" y="10"/>
                    </a:cubicBezTo>
                    <a:cubicBezTo>
                      <a:pt x="217" y="14"/>
                      <a:pt x="223" y="18"/>
                      <a:pt x="230" y="24"/>
                    </a:cubicBezTo>
                    <a:cubicBezTo>
                      <a:pt x="236" y="29"/>
                      <a:pt x="243" y="35"/>
                      <a:pt x="249" y="41"/>
                    </a:cubicBezTo>
                    <a:close/>
                    <a:moveTo>
                      <a:pt x="228" y="59"/>
                    </a:moveTo>
                    <a:cubicBezTo>
                      <a:pt x="219" y="49"/>
                      <a:pt x="210" y="42"/>
                      <a:pt x="202" y="37"/>
                    </a:cubicBezTo>
                    <a:cubicBezTo>
                      <a:pt x="195" y="32"/>
                      <a:pt x="188" y="28"/>
                      <a:pt x="181" y="27"/>
                    </a:cubicBezTo>
                    <a:cubicBezTo>
                      <a:pt x="175" y="25"/>
                      <a:pt x="169" y="25"/>
                      <a:pt x="164" y="27"/>
                    </a:cubicBezTo>
                    <a:cubicBezTo>
                      <a:pt x="158" y="29"/>
                      <a:pt x="153" y="32"/>
                      <a:pt x="149" y="37"/>
                    </a:cubicBezTo>
                    <a:cubicBezTo>
                      <a:pt x="144" y="41"/>
                      <a:pt x="141" y="46"/>
                      <a:pt x="139" y="51"/>
                    </a:cubicBezTo>
                    <a:cubicBezTo>
                      <a:pt x="137" y="57"/>
                      <a:pt x="137" y="62"/>
                      <a:pt x="138" y="67"/>
                    </a:cubicBezTo>
                    <a:cubicBezTo>
                      <a:pt x="138" y="72"/>
                      <a:pt x="140" y="77"/>
                      <a:pt x="143" y="81"/>
                    </a:cubicBezTo>
                    <a:cubicBezTo>
                      <a:pt x="145" y="86"/>
                      <a:pt x="149" y="90"/>
                      <a:pt x="153" y="94"/>
                    </a:cubicBezTo>
                    <a:cubicBezTo>
                      <a:pt x="157" y="99"/>
                      <a:pt x="161" y="102"/>
                      <a:pt x="166" y="105"/>
                    </a:cubicBezTo>
                    <a:cubicBezTo>
                      <a:pt x="170" y="108"/>
                      <a:pt x="175" y="109"/>
                      <a:pt x="180" y="110"/>
                    </a:cubicBezTo>
                    <a:cubicBezTo>
                      <a:pt x="184" y="110"/>
                      <a:pt x="189" y="109"/>
                      <a:pt x="193" y="107"/>
                    </a:cubicBezTo>
                    <a:cubicBezTo>
                      <a:pt x="198" y="105"/>
                      <a:pt x="203" y="102"/>
                      <a:pt x="208" y="97"/>
                    </a:cubicBezTo>
                    <a:cubicBezTo>
                      <a:pt x="213" y="92"/>
                      <a:pt x="218" y="85"/>
                      <a:pt x="221" y="79"/>
                    </a:cubicBezTo>
                    <a:cubicBezTo>
                      <a:pt x="225" y="72"/>
                      <a:pt x="227" y="65"/>
                      <a:pt x="228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156"/>
              <p:cNvSpPr>
                <a:spLocks noEditPoints="1"/>
              </p:cNvSpPr>
              <p:nvPr/>
            </p:nvSpPr>
            <p:spPr bwMode="auto">
              <a:xfrm>
                <a:off x="1069" y="3834"/>
                <a:ext cx="128" cy="134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19" y="539"/>
                  </a:cxn>
                  <a:cxn ang="0">
                    <a:pos x="107" y="527"/>
                  </a:cxn>
                  <a:cxn ang="0">
                    <a:pos x="29" y="384"/>
                  </a:cxn>
                  <a:cxn ang="0">
                    <a:pos x="10" y="433"/>
                  </a:cxn>
                  <a:cxn ang="0">
                    <a:pos x="0" y="420"/>
                  </a:cxn>
                  <a:cxn ang="0">
                    <a:pos x="14" y="360"/>
                  </a:cxn>
                  <a:cxn ang="0">
                    <a:pos x="27" y="347"/>
                  </a:cxn>
                  <a:cxn ang="0">
                    <a:pos x="183" y="448"/>
                  </a:cxn>
                  <a:cxn ang="0">
                    <a:pos x="194" y="451"/>
                  </a:cxn>
                  <a:cxn ang="0">
                    <a:pos x="280" y="333"/>
                  </a:cxn>
                  <a:cxn ang="0">
                    <a:pos x="247" y="417"/>
                  </a:cxn>
                  <a:cxn ang="0">
                    <a:pos x="220" y="428"/>
                  </a:cxn>
                  <a:cxn ang="0">
                    <a:pos x="209" y="415"/>
                  </a:cxn>
                  <a:cxn ang="0">
                    <a:pos x="232" y="401"/>
                  </a:cxn>
                  <a:cxn ang="0">
                    <a:pos x="249" y="322"/>
                  </a:cxn>
                  <a:cxn ang="0">
                    <a:pos x="185" y="358"/>
                  </a:cxn>
                  <a:cxn ang="0">
                    <a:pos x="109" y="321"/>
                  </a:cxn>
                  <a:cxn ang="0">
                    <a:pos x="143" y="233"/>
                  </a:cxn>
                  <a:cxn ang="0">
                    <a:pos x="219" y="250"/>
                  </a:cxn>
                  <a:cxn ang="0">
                    <a:pos x="170" y="253"/>
                  </a:cxn>
                  <a:cxn ang="0">
                    <a:pos x="127" y="293"/>
                  </a:cxn>
                  <a:cxn ang="0">
                    <a:pos x="169" y="336"/>
                  </a:cxn>
                  <a:cxn ang="0">
                    <a:pos x="217" y="285"/>
                  </a:cxn>
                  <a:cxn ang="0">
                    <a:pos x="402" y="258"/>
                  </a:cxn>
                  <a:cxn ang="0">
                    <a:pos x="320" y="305"/>
                  </a:cxn>
                  <a:cxn ang="0">
                    <a:pos x="289" y="242"/>
                  </a:cxn>
                  <a:cxn ang="0">
                    <a:pos x="244" y="221"/>
                  </a:cxn>
                  <a:cxn ang="0">
                    <a:pos x="222" y="154"/>
                  </a:cxn>
                  <a:cxn ang="0">
                    <a:pos x="299" y="112"/>
                  </a:cxn>
                  <a:cxn ang="0">
                    <a:pos x="328" y="168"/>
                  </a:cxn>
                  <a:cxn ang="0">
                    <a:pos x="381" y="184"/>
                  </a:cxn>
                  <a:cxn ang="0">
                    <a:pos x="276" y="135"/>
                  </a:cxn>
                  <a:cxn ang="0">
                    <a:pos x="249" y="192"/>
                  </a:cxn>
                  <a:cxn ang="0">
                    <a:pos x="302" y="195"/>
                  </a:cxn>
                  <a:cxn ang="0">
                    <a:pos x="366" y="207"/>
                  </a:cxn>
                  <a:cxn ang="0">
                    <a:pos x="311" y="233"/>
                  </a:cxn>
                  <a:cxn ang="0">
                    <a:pos x="343" y="281"/>
                  </a:cxn>
                  <a:cxn ang="0">
                    <a:pos x="465" y="42"/>
                  </a:cxn>
                  <a:cxn ang="0">
                    <a:pos x="509" y="132"/>
                  </a:cxn>
                  <a:cxn ang="0">
                    <a:pos x="464" y="197"/>
                  </a:cxn>
                  <a:cxn ang="0">
                    <a:pos x="441" y="198"/>
                  </a:cxn>
                  <a:cxn ang="0">
                    <a:pos x="437" y="187"/>
                  </a:cxn>
                  <a:cxn ang="0">
                    <a:pos x="469" y="165"/>
                  </a:cxn>
                  <a:cxn ang="0">
                    <a:pos x="459" y="74"/>
                  </a:cxn>
                  <a:cxn ang="0">
                    <a:pos x="390" y="136"/>
                  </a:cxn>
                  <a:cxn ang="0">
                    <a:pos x="328" y="71"/>
                  </a:cxn>
                  <a:cxn ang="0">
                    <a:pos x="387" y="1"/>
                  </a:cxn>
                  <a:cxn ang="0">
                    <a:pos x="465" y="42"/>
                  </a:cxn>
                  <a:cxn ang="0">
                    <a:pos x="379" y="27"/>
                  </a:cxn>
                  <a:cxn ang="0">
                    <a:pos x="358" y="82"/>
                  </a:cxn>
                  <a:cxn ang="0">
                    <a:pos x="409" y="108"/>
                  </a:cxn>
                </a:cxnLst>
                <a:rect l="0" t="0" r="r" b="b"/>
                <a:pathLst>
                  <a:path w="509" h="539">
                    <a:moveTo>
                      <a:pt x="194" y="451"/>
                    </a:moveTo>
                    <a:cubicBezTo>
                      <a:pt x="196" y="453"/>
                      <a:pt x="197" y="454"/>
                      <a:pt x="198" y="455"/>
                    </a:cubicBezTo>
                    <a:cubicBezTo>
                      <a:pt x="198" y="456"/>
                      <a:pt x="199" y="458"/>
                      <a:pt x="199" y="458"/>
                    </a:cubicBezTo>
                    <a:cubicBezTo>
                      <a:pt x="199" y="459"/>
                      <a:pt x="199" y="460"/>
                      <a:pt x="199" y="461"/>
                    </a:cubicBezTo>
                    <a:cubicBezTo>
                      <a:pt x="199" y="462"/>
                      <a:pt x="198" y="462"/>
                      <a:pt x="198" y="463"/>
                    </a:cubicBezTo>
                    <a:lnTo>
                      <a:pt x="123" y="538"/>
                    </a:lnTo>
                    <a:cubicBezTo>
                      <a:pt x="123" y="538"/>
                      <a:pt x="122" y="538"/>
                      <a:pt x="121" y="539"/>
                    </a:cubicBezTo>
                    <a:cubicBezTo>
                      <a:pt x="121" y="539"/>
                      <a:pt x="120" y="539"/>
                      <a:pt x="119" y="539"/>
                    </a:cubicBezTo>
                    <a:cubicBezTo>
                      <a:pt x="118" y="538"/>
                      <a:pt x="117" y="538"/>
                      <a:pt x="116" y="537"/>
                    </a:cubicBezTo>
                    <a:cubicBezTo>
                      <a:pt x="114" y="537"/>
                      <a:pt x="113" y="535"/>
                      <a:pt x="112" y="534"/>
                    </a:cubicBezTo>
                    <a:cubicBezTo>
                      <a:pt x="110" y="533"/>
                      <a:pt x="109" y="531"/>
                      <a:pt x="109" y="530"/>
                    </a:cubicBezTo>
                    <a:cubicBezTo>
                      <a:pt x="108" y="529"/>
                      <a:pt x="107" y="528"/>
                      <a:pt x="107" y="527"/>
                    </a:cubicBezTo>
                    <a:cubicBezTo>
                      <a:pt x="107" y="526"/>
                      <a:pt x="107" y="525"/>
                      <a:pt x="107" y="524"/>
                    </a:cubicBezTo>
                    <a:cubicBezTo>
                      <a:pt x="107" y="524"/>
                      <a:pt x="107" y="523"/>
                      <a:pt x="108" y="522"/>
                    </a:cubicBezTo>
                    <a:lnTo>
                      <a:pt x="138" y="493"/>
                    </a:lnTo>
                    <a:lnTo>
                      <a:pt x="29" y="384"/>
                    </a:lnTo>
                    <a:lnTo>
                      <a:pt x="18" y="428"/>
                    </a:lnTo>
                    <a:cubicBezTo>
                      <a:pt x="17" y="430"/>
                      <a:pt x="17" y="432"/>
                      <a:pt x="16" y="433"/>
                    </a:cubicBezTo>
                    <a:cubicBezTo>
                      <a:pt x="15" y="434"/>
                      <a:pt x="14" y="434"/>
                      <a:pt x="13" y="434"/>
                    </a:cubicBezTo>
                    <a:cubicBezTo>
                      <a:pt x="12" y="434"/>
                      <a:pt x="11" y="434"/>
                      <a:pt x="10" y="433"/>
                    </a:cubicBezTo>
                    <a:cubicBezTo>
                      <a:pt x="9" y="432"/>
                      <a:pt x="7" y="431"/>
                      <a:pt x="5" y="429"/>
                    </a:cubicBezTo>
                    <a:cubicBezTo>
                      <a:pt x="4" y="428"/>
                      <a:pt x="3" y="427"/>
                      <a:pt x="2" y="426"/>
                    </a:cubicBezTo>
                    <a:cubicBezTo>
                      <a:pt x="2" y="425"/>
                      <a:pt x="1" y="424"/>
                      <a:pt x="1" y="423"/>
                    </a:cubicBezTo>
                    <a:cubicBezTo>
                      <a:pt x="0" y="422"/>
                      <a:pt x="0" y="421"/>
                      <a:pt x="0" y="420"/>
                    </a:cubicBezTo>
                    <a:cubicBezTo>
                      <a:pt x="0" y="419"/>
                      <a:pt x="0" y="418"/>
                      <a:pt x="0" y="417"/>
                    </a:cubicBezTo>
                    <a:lnTo>
                      <a:pt x="12" y="363"/>
                    </a:lnTo>
                    <a:cubicBezTo>
                      <a:pt x="12" y="363"/>
                      <a:pt x="12" y="362"/>
                      <a:pt x="13" y="362"/>
                    </a:cubicBezTo>
                    <a:cubicBezTo>
                      <a:pt x="13" y="361"/>
                      <a:pt x="13" y="360"/>
                      <a:pt x="14" y="360"/>
                    </a:cubicBezTo>
                    <a:cubicBezTo>
                      <a:pt x="14" y="359"/>
                      <a:pt x="15" y="358"/>
                      <a:pt x="16" y="357"/>
                    </a:cubicBezTo>
                    <a:cubicBezTo>
                      <a:pt x="17" y="356"/>
                      <a:pt x="18" y="355"/>
                      <a:pt x="19" y="354"/>
                    </a:cubicBezTo>
                    <a:cubicBezTo>
                      <a:pt x="21" y="352"/>
                      <a:pt x="23" y="350"/>
                      <a:pt x="24" y="349"/>
                    </a:cubicBezTo>
                    <a:cubicBezTo>
                      <a:pt x="25" y="348"/>
                      <a:pt x="26" y="348"/>
                      <a:pt x="27" y="347"/>
                    </a:cubicBezTo>
                    <a:cubicBezTo>
                      <a:pt x="28" y="347"/>
                      <a:pt x="29" y="347"/>
                      <a:pt x="30" y="347"/>
                    </a:cubicBezTo>
                    <a:cubicBezTo>
                      <a:pt x="30" y="347"/>
                      <a:pt x="31" y="347"/>
                      <a:pt x="31" y="348"/>
                    </a:cubicBezTo>
                    <a:lnTo>
                      <a:pt x="157" y="474"/>
                    </a:lnTo>
                    <a:lnTo>
                      <a:pt x="183" y="448"/>
                    </a:lnTo>
                    <a:cubicBezTo>
                      <a:pt x="183" y="447"/>
                      <a:pt x="184" y="447"/>
                      <a:pt x="185" y="446"/>
                    </a:cubicBezTo>
                    <a:cubicBezTo>
                      <a:pt x="186" y="446"/>
                      <a:pt x="187" y="446"/>
                      <a:pt x="188" y="447"/>
                    </a:cubicBezTo>
                    <a:cubicBezTo>
                      <a:pt x="188" y="447"/>
                      <a:pt x="190" y="447"/>
                      <a:pt x="191" y="448"/>
                    </a:cubicBezTo>
                    <a:cubicBezTo>
                      <a:pt x="192" y="449"/>
                      <a:pt x="193" y="450"/>
                      <a:pt x="194" y="451"/>
                    </a:cubicBezTo>
                    <a:close/>
                    <a:moveTo>
                      <a:pt x="239" y="268"/>
                    </a:moveTo>
                    <a:cubicBezTo>
                      <a:pt x="245" y="274"/>
                      <a:pt x="251" y="281"/>
                      <a:pt x="256" y="288"/>
                    </a:cubicBezTo>
                    <a:cubicBezTo>
                      <a:pt x="262" y="295"/>
                      <a:pt x="267" y="302"/>
                      <a:pt x="271" y="310"/>
                    </a:cubicBezTo>
                    <a:cubicBezTo>
                      <a:pt x="275" y="317"/>
                      <a:pt x="278" y="325"/>
                      <a:pt x="280" y="333"/>
                    </a:cubicBezTo>
                    <a:cubicBezTo>
                      <a:pt x="282" y="342"/>
                      <a:pt x="283" y="350"/>
                      <a:pt x="282" y="358"/>
                    </a:cubicBezTo>
                    <a:cubicBezTo>
                      <a:pt x="282" y="366"/>
                      <a:pt x="279" y="375"/>
                      <a:pt x="275" y="383"/>
                    </a:cubicBezTo>
                    <a:cubicBezTo>
                      <a:pt x="271" y="392"/>
                      <a:pt x="265" y="400"/>
                      <a:pt x="257" y="408"/>
                    </a:cubicBezTo>
                    <a:cubicBezTo>
                      <a:pt x="254" y="411"/>
                      <a:pt x="250" y="414"/>
                      <a:pt x="247" y="417"/>
                    </a:cubicBezTo>
                    <a:cubicBezTo>
                      <a:pt x="244" y="419"/>
                      <a:pt x="240" y="422"/>
                      <a:pt x="237" y="423"/>
                    </a:cubicBezTo>
                    <a:cubicBezTo>
                      <a:pt x="234" y="425"/>
                      <a:pt x="232" y="427"/>
                      <a:pt x="229" y="428"/>
                    </a:cubicBezTo>
                    <a:cubicBezTo>
                      <a:pt x="227" y="429"/>
                      <a:pt x="225" y="429"/>
                      <a:pt x="224" y="429"/>
                    </a:cubicBezTo>
                    <a:cubicBezTo>
                      <a:pt x="223" y="429"/>
                      <a:pt x="221" y="429"/>
                      <a:pt x="220" y="428"/>
                    </a:cubicBezTo>
                    <a:cubicBezTo>
                      <a:pt x="218" y="427"/>
                      <a:pt x="216" y="426"/>
                      <a:pt x="215" y="424"/>
                    </a:cubicBezTo>
                    <a:cubicBezTo>
                      <a:pt x="213" y="422"/>
                      <a:pt x="212" y="421"/>
                      <a:pt x="211" y="420"/>
                    </a:cubicBezTo>
                    <a:cubicBezTo>
                      <a:pt x="210" y="419"/>
                      <a:pt x="209" y="418"/>
                      <a:pt x="209" y="417"/>
                    </a:cubicBezTo>
                    <a:cubicBezTo>
                      <a:pt x="209" y="416"/>
                      <a:pt x="209" y="416"/>
                      <a:pt x="209" y="415"/>
                    </a:cubicBezTo>
                    <a:cubicBezTo>
                      <a:pt x="209" y="415"/>
                      <a:pt x="210" y="414"/>
                      <a:pt x="210" y="413"/>
                    </a:cubicBezTo>
                    <a:cubicBezTo>
                      <a:pt x="211" y="413"/>
                      <a:pt x="212" y="412"/>
                      <a:pt x="215" y="411"/>
                    </a:cubicBezTo>
                    <a:cubicBezTo>
                      <a:pt x="217" y="410"/>
                      <a:pt x="219" y="409"/>
                      <a:pt x="222" y="407"/>
                    </a:cubicBezTo>
                    <a:cubicBezTo>
                      <a:pt x="225" y="405"/>
                      <a:pt x="228" y="403"/>
                      <a:pt x="232" y="401"/>
                    </a:cubicBezTo>
                    <a:cubicBezTo>
                      <a:pt x="235" y="399"/>
                      <a:pt x="239" y="395"/>
                      <a:pt x="243" y="392"/>
                    </a:cubicBezTo>
                    <a:cubicBezTo>
                      <a:pt x="250" y="384"/>
                      <a:pt x="255" y="377"/>
                      <a:pt x="257" y="369"/>
                    </a:cubicBezTo>
                    <a:cubicBezTo>
                      <a:pt x="259" y="361"/>
                      <a:pt x="260" y="353"/>
                      <a:pt x="258" y="345"/>
                    </a:cubicBezTo>
                    <a:cubicBezTo>
                      <a:pt x="257" y="338"/>
                      <a:pt x="254" y="330"/>
                      <a:pt x="249" y="322"/>
                    </a:cubicBezTo>
                    <a:cubicBezTo>
                      <a:pt x="245" y="314"/>
                      <a:pt x="239" y="307"/>
                      <a:pt x="233" y="300"/>
                    </a:cubicBezTo>
                    <a:cubicBezTo>
                      <a:pt x="231" y="306"/>
                      <a:pt x="229" y="313"/>
                      <a:pt x="225" y="320"/>
                    </a:cubicBezTo>
                    <a:cubicBezTo>
                      <a:pt x="221" y="327"/>
                      <a:pt x="216" y="335"/>
                      <a:pt x="209" y="342"/>
                    </a:cubicBezTo>
                    <a:cubicBezTo>
                      <a:pt x="201" y="350"/>
                      <a:pt x="193" y="355"/>
                      <a:pt x="185" y="358"/>
                    </a:cubicBezTo>
                    <a:cubicBezTo>
                      <a:pt x="178" y="362"/>
                      <a:pt x="171" y="363"/>
                      <a:pt x="163" y="363"/>
                    </a:cubicBezTo>
                    <a:cubicBezTo>
                      <a:pt x="156" y="362"/>
                      <a:pt x="150" y="360"/>
                      <a:pt x="143" y="356"/>
                    </a:cubicBezTo>
                    <a:cubicBezTo>
                      <a:pt x="136" y="353"/>
                      <a:pt x="130" y="348"/>
                      <a:pt x="124" y="341"/>
                    </a:cubicBezTo>
                    <a:cubicBezTo>
                      <a:pt x="118" y="335"/>
                      <a:pt x="113" y="328"/>
                      <a:pt x="109" y="321"/>
                    </a:cubicBezTo>
                    <a:cubicBezTo>
                      <a:pt x="105" y="313"/>
                      <a:pt x="103" y="305"/>
                      <a:pt x="102" y="297"/>
                    </a:cubicBezTo>
                    <a:cubicBezTo>
                      <a:pt x="102" y="289"/>
                      <a:pt x="103" y="280"/>
                      <a:pt x="107" y="272"/>
                    </a:cubicBezTo>
                    <a:cubicBezTo>
                      <a:pt x="110" y="263"/>
                      <a:pt x="116" y="255"/>
                      <a:pt x="125" y="246"/>
                    </a:cubicBezTo>
                    <a:cubicBezTo>
                      <a:pt x="130" y="240"/>
                      <a:pt x="137" y="236"/>
                      <a:pt x="143" y="233"/>
                    </a:cubicBezTo>
                    <a:cubicBezTo>
                      <a:pt x="149" y="229"/>
                      <a:pt x="155" y="228"/>
                      <a:pt x="161" y="227"/>
                    </a:cubicBezTo>
                    <a:cubicBezTo>
                      <a:pt x="167" y="227"/>
                      <a:pt x="174" y="227"/>
                      <a:pt x="180" y="229"/>
                    </a:cubicBezTo>
                    <a:cubicBezTo>
                      <a:pt x="186" y="230"/>
                      <a:pt x="193" y="233"/>
                      <a:pt x="199" y="237"/>
                    </a:cubicBezTo>
                    <a:cubicBezTo>
                      <a:pt x="206" y="240"/>
                      <a:pt x="212" y="245"/>
                      <a:pt x="219" y="250"/>
                    </a:cubicBezTo>
                    <a:cubicBezTo>
                      <a:pt x="226" y="255"/>
                      <a:pt x="232" y="261"/>
                      <a:pt x="239" y="268"/>
                    </a:cubicBezTo>
                    <a:close/>
                    <a:moveTo>
                      <a:pt x="217" y="285"/>
                    </a:moveTo>
                    <a:cubicBezTo>
                      <a:pt x="208" y="276"/>
                      <a:pt x="199" y="268"/>
                      <a:pt x="192" y="263"/>
                    </a:cubicBezTo>
                    <a:cubicBezTo>
                      <a:pt x="184" y="258"/>
                      <a:pt x="177" y="255"/>
                      <a:pt x="170" y="253"/>
                    </a:cubicBezTo>
                    <a:cubicBezTo>
                      <a:pt x="164" y="252"/>
                      <a:pt x="158" y="252"/>
                      <a:pt x="153" y="253"/>
                    </a:cubicBezTo>
                    <a:cubicBezTo>
                      <a:pt x="148" y="255"/>
                      <a:pt x="143" y="258"/>
                      <a:pt x="138" y="263"/>
                    </a:cubicBezTo>
                    <a:cubicBezTo>
                      <a:pt x="133" y="268"/>
                      <a:pt x="130" y="273"/>
                      <a:pt x="128" y="278"/>
                    </a:cubicBezTo>
                    <a:cubicBezTo>
                      <a:pt x="127" y="283"/>
                      <a:pt x="126" y="288"/>
                      <a:pt x="127" y="293"/>
                    </a:cubicBezTo>
                    <a:cubicBezTo>
                      <a:pt x="128" y="298"/>
                      <a:pt x="129" y="303"/>
                      <a:pt x="132" y="308"/>
                    </a:cubicBezTo>
                    <a:cubicBezTo>
                      <a:pt x="135" y="313"/>
                      <a:pt x="138" y="317"/>
                      <a:pt x="142" y="321"/>
                    </a:cubicBezTo>
                    <a:cubicBezTo>
                      <a:pt x="146" y="325"/>
                      <a:pt x="151" y="329"/>
                      <a:pt x="155" y="331"/>
                    </a:cubicBezTo>
                    <a:cubicBezTo>
                      <a:pt x="160" y="334"/>
                      <a:pt x="164" y="336"/>
                      <a:pt x="169" y="336"/>
                    </a:cubicBezTo>
                    <a:cubicBezTo>
                      <a:pt x="173" y="337"/>
                      <a:pt x="178" y="336"/>
                      <a:pt x="183" y="334"/>
                    </a:cubicBezTo>
                    <a:cubicBezTo>
                      <a:pt x="187" y="332"/>
                      <a:pt x="192" y="328"/>
                      <a:pt x="197" y="324"/>
                    </a:cubicBezTo>
                    <a:cubicBezTo>
                      <a:pt x="202" y="318"/>
                      <a:pt x="207" y="312"/>
                      <a:pt x="210" y="305"/>
                    </a:cubicBezTo>
                    <a:cubicBezTo>
                      <a:pt x="214" y="298"/>
                      <a:pt x="216" y="292"/>
                      <a:pt x="217" y="285"/>
                    </a:cubicBezTo>
                    <a:close/>
                    <a:moveTo>
                      <a:pt x="394" y="193"/>
                    </a:moveTo>
                    <a:cubicBezTo>
                      <a:pt x="401" y="199"/>
                      <a:pt x="405" y="206"/>
                      <a:pt x="408" y="213"/>
                    </a:cubicBezTo>
                    <a:cubicBezTo>
                      <a:pt x="410" y="220"/>
                      <a:pt x="411" y="227"/>
                      <a:pt x="410" y="235"/>
                    </a:cubicBezTo>
                    <a:cubicBezTo>
                      <a:pt x="409" y="242"/>
                      <a:pt x="407" y="250"/>
                      <a:pt x="402" y="258"/>
                    </a:cubicBezTo>
                    <a:cubicBezTo>
                      <a:pt x="398" y="265"/>
                      <a:pt x="392" y="273"/>
                      <a:pt x="384" y="281"/>
                    </a:cubicBezTo>
                    <a:cubicBezTo>
                      <a:pt x="377" y="288"/>
                      <a:pt x="369" y="294"/>
                      <a:pt x="362" y="299"/>
                    </a:cubicBezTo>
                    <a:cubicBezTo>
                      <a:pt x="354" y="303"/>
                      <a:pt x="347" y="305"/>
                      <a:pt x="340" y="306"/>
                    </a:cubicBezTo>
                    <a:cubicBezTo>
                      <a:pt x="333" y="307"/>
                      <a:pt x="326" y="307"/>
                      <a:pt x="320" y="305"/>
                    </a:cubicBezTo>
                    <a:cubicBezTo>
                      <a:pt x="313" y="302"/>
                      <a:pt x="307" y="298"/>
                      <a:pt x="301" y="293"/>
                    </a:cubicBezTo>
                    <a:cubicBezTo>
                      <a:pt x="297" y="288"/>
                      <a:pt x="294" y="283"/>
                      <a:pt x="291" y="278"/>
                    </a:cubicBezTo>
                    <a:cubicBezTo>
                      <a:pt x="289" y="273"/>
                      <a:pt x="288" y="267"/>
                      <a:pt x="287" y="261"/>
                    </a:cubicBezTo>
                    <a:cubicBezTo>
                      <a:pt x="287" y="255"/>
                      <a:pt x="287" y="249"/>
                      <a:pt x="289" y="242"/>
                    </a:cubicBezTo>
                    <a:cubicBezTo>
                      <a:pt x="290" y="235"/>
                      <a:pt x="292" y="228"/>
                      <a:pt x="294" y="221"/>
                    </a:cubicBezTo>
                    <a:cubicBezTo>
                      <a:pt x="288" y="223"/>
                      <a:pt x="281" y="224"/>
                      <a:pt x="275" y="225"/>
                    </a:cubicBezTo>
                    <a:cubicBezTo>
                      <a:pt x="269" y="226"/>
                      <a:pt x="264" y="226"/>
                      <a:pt x="258" y="225"/>
                    </a:cubicBezTo>
                    <a:cubicBezTo>
                      <a:pt x="253" y="225"/>
                      <a:pt x="248" y="223"/>
                      <a:pt x="244" y="221"/>
                    </a:cubicBezTo>
                    <a:cubicBezTo>
                      <a:pt x="239" y="219"/>
                      <a:pt x="235" y="216"/>
                      <a:pt x="231" y="212"/>
                    </a:cubicBezTo>
                    <a:cubicBezTo>
                      <a:pt x="226" y="207"/>
                      <a:pt x="222" y="201"/>
                      <a:pt x="219" y="195"/>
                    </a:cubicBezTo>
                    <a:cubicBezTo>
                      <a:pt x="217" y="189"/>
                      <a:pt x="216" y="182"/>
                      <a:pt x="216" y="176"/>
                    </a:cubicBezTo>
                    <a:cubicBezTo>
                      <a:pt x="216" y="169"/>
                      <a:pt x="219" y="162"/>
                      <a:pt x="222" y="154"/>
                    </a:cubicBezTo>
                    <a:cubicBezTo>
                      <a:pt x="226" y="146"/>
                      <a:pt x="232" y="139"/>
                      <a:pt x="239" y="131"/>
                    </a:cubicBezTo>
                    <a:cubicBezTo>
                      <a:pt x="246" y="124"/>
                      <a:pt x="254" y="119"/>
                      <a:pt x="261" y="115"/>
                    </a:cubicBezTo>
                    <a:cubicBezTo>
                      <a:pt x="268" y="112"/>
                      <a:pt x="274" y="110"/>
                      <a:pt x="281" y="109"/>
                    </a:cubicBezTo>
                    <a:cubicBezTo>
                      <a:pt x="287" y="109"/>
                      <a:pt x="293" y="110"/>
                      <a:pt x="299" y="112"/>
                    </a:cubicBezTo>
                    <a:cubicBezTo>
                      <a:pt x="304" y="115"/>
                      <a:pt x="310" y="118"/>
                      <a:pt x="314" y="123"/>
                    </a:cubicBezTo>
                    <a:cubicBezTo>
                      <a:pt x="318" y="127"/>
                      <a:pt x="321" y="131"/>
                      <a:pt x="323" y="136"/>
                    </a:cubicBezTo>
                    <a:cubicBezTo>
                      <a:pt x="325" y="140"/>
                      <a:pt x="327" y="145"/>
                      <a:pt x="328" y="151"/>
                    </a:cubicBezTo>
                    <a:cubicBezTo>
                      <a:pt x="328" y="156"/>
                      <a:pt x="328" y="162"/>
                      <a:pt x="328" y="168"/>
                    </a:cubicBezTo>
                    <a:cubicBezTo>
                      <a:pt x="327" y="174"/>
                      <a:pt x="326" y="181"/>
                      <a:pt x="324" y="187"/>
                    </a:cubicBezTo>
                    <a:cubicBezTo>
                      <a:pt x="331" y="185"/>
                      <a:pt x="339" y="183"/>
                      <a:pt x="345" y="181"/>
                    </a:cubicBezTo>
                    <a:cubicBezTo>
                      <a:pt x="352" y="180"/>
                      <a:pt x="359" y="180"/>
                      <a:pt x="365" y="180"/>
                    </a:cubicBezTo>
                    <a:cubicBezTo>
                      <a:pt x="370" y="180"/>
                      <a:pt x="376" y="182"/>
                      <a:pt x="381" y="184"/>
                    </a:cubicBezTo>
                    <a:cubicBezTo>
                      <a:pt x="386" y="186"/>
                      <a:pt x="390" y="189"/>
                      <a:pt x="394" y="193"/>
                    </a:cubicBezTo>
                    <a:close/>
                    <a:moveTo>
                      <a:pt x="297" y="143"/>
                    </a:moveTo>
                    <a:cubicBezTo>
                      <a:pt x="294" y="140"/>
                      <a:pt x="291" y="138"/>
                      <a:pt x="287" y="137"/>
                    </a:cubicBezTo>
                    <a:cubicBezTo>
                      <a:pt x="284" y="135"/>
                      <a:pt x="280" y="135"/>
                      <a:pt x="276" y="135"/>
                    </a:cubicBezTo>
                    <a:cubicBezTo>
                      <a:pt x="272" y="135"/>
                      <a:pt x="268" y="136"/>
                      <a:pt x="264" y="139"/>
                    </a:cubicBezTo>
                    <a:cubicBezTo>
                      <a:pt x="260" y="141"/>
                      <a:pt x="256" y="144"/>
                      <a:pt x="253" y="148"/>
                    </a:cubicBezTo>
                    <a:cubicBezTo>
                      <a:pt x="245" y="156"/>
                      <a:pt x="240" y="163"/>
                      <a:pt x="240" y="171"/>
                    </a:cubicBezTo>
                    <a:cubicBezTo>
                      <a:pt x="239" y="179"/>
                      <a:pt x="242" y="186"/>
                      <a:pt x="249" y="192"/>
                    </a:cubicBezTo>
                    <a:cubicBezTo>
                      <a:pt x="251" y="195"/>
                      <a:pt x="255" y="197"/>
                      <a:pt x="258" y="199"/>
                    </a:cubicBezTo>
                    <a:cubicBezTo>
                      <a:pt x="262" y="200"/>
                      <a:pt x="265" y="201"/>
                      <a:pt x="270" y="201"/>
                    </a:cubicBezTo>
                    <a:cubicBezTo>
                      <a:pt x="274" y="201"/>
                      <a:pt x="279" y="201"/>
                      <a:pt x="284" y="200"/>
                    </a:cubicBezTo>
                    <a:cubicBezTo>
                      <a:pt x="289" y="198"/>
                      <a:pt x="295" y="197"/>
                      <a:pt x="302" y="195"/>
                    </a:cubicBezTo>
                    <a:cubicBezTo>
                      <a:pt x="306" y="183"/>
                      <a:pt x="307" y="173"/>
                      <a:pt x="307" y="165"/>
                    </a:cubicBezTo>
                    <a:cubicBezTo>
                      <a:pt x="306" y="156"/>
                      <a:pt x="303" y="149"/>
                      <a:pt x="297" y="143"/>
                    </a:cubicBezTo>
                    <a:close/>
                    <a:moveTo>
                      <a:pt x="377" y="214"/>
                    </a:moveTo>
                    <a:cubicBezTo>
                      <a:pt x="374" y="211"/>
                      <a:pt x="370" y="208"/>
                      <a:pt x="366" y="207"/>
                    </a:cubicBezTo>
                    <a:cubicBezTo>
                      <a:pt x="362" y="205"/>
                      <a:pt x="358" y="205"/>
                      <a:pt x="353" y="205"/>
                    </a:cubicBezTo>
                    <a:cubicBezTo>
                      <a:pt x="348" y="205"/>
                      <a:pt x="342" y="206"/>
                      <a:pt x="336" y="207"/>
                    </a:cubicBezTo>
                    <a:cubicBezTo>
                      <a:pt x="330" y="209"/>
                      <a:pt x="323" y="211"/>
                      <a:pt x="316" y="214"/>
                    </a:cubicBezTo>
                    <a:cubicBezTo>
                      <a:pt x="314" y="220"/>
                      <a:pt x="312" y="227"/>
                      <a:pt x="311" y="233"/>
                    </a:cubicBezTo>
                    <a:cubicBezTo>
                      <a:pt x="309" y="238"/>
                      <a:pt x="309" y="244"/>
                      <a:pt x="309" y="248"/>
                    </a:cubicBezTo>
                    <a:cubicBezTo>
                      <a:pt x="309" y="253"/>
                      <a:pt x="310" y="257"/>
                      <a:pt x="312" y="261"/>
                    </a:cubicBezTo>
                    <a:cubicBezTo>
                      <a:pt x="313" y="265"/>
                      <a:pt x="316" y="268"/>
                      <a:pt x="319" y="272"/>
                    </a:cubicBezTo>
                    <a:cubicBezTo>
                      <a:pt x="326" y="279"/>
                      <a:pt x="334" y="282"/>
                      <a:pt x="343" y="281"/>
                    </a:cubicBezTo>
                    <a:cubicBezTo>
                      <a:pt x="352" y="280"/>
                      <a:pt x="361" y="275"/>
                      <a:pt x="371" y="265"/>
                    </a:cubicBezTo>
                    <a:cubicBezTo>
                      <a:pt x="380" y="255"/>
                      <a:pt x="385" y="246"/>
                      <a:pt x="386" y="238"/>
                    </a:cubicBezTo>
                    <a:cubicBezTo>
                      <a:pt x="387" y="229"/>
                      <a:pt x="384" y="221"/>
                      <a:pt x="377" y="214"/>
                    </a:cubicBezTo>
                    <a:close/>
                    <a:moveTo>
                      <a:pt x="465" y="42"/>
                    </a:moveTo>
                    <a:cubicBezTo>
                      <a:pt x="471" y="48"/>
                      <a:pt x="477" y="54"/>
                      <a:pt x="483" y="62"/>
                    </a:cubicBezTo>
                    <a:cubicBezTo>
                      <a:pt x="488" y="69"/>
                      <a:pt x="493" y="76"/>
                      <a:pt x="497" y="84"/>
                    </a:cubicBezTo>
                    <a:cubicBezTo>
                      <a:pt x="501" y="91"/>
                      <a:pt x="504" y="99"/>
                      <a:pt x="506" y="107"/>
                    </a:cubicBezTo>
                    <a:cubicBezTo>
                      <a:pt x="509" y="115"/>
                      <a:pt x="509" y="123"/>
                      <a:pt x="509" y="132"/>
                    </a:cubicBezTo>
                    <a:cubicBezTo>
                      <a:pt x="508" y="140"/>
                      <a:pt x="506" y="149"/>
                      <a:pt x="502" y="157"/>
                    </a:cubicBezTo>
                    <a:cubicBezTo>
                      <a:pt x="497" y="165"/>
                      <a:pt x="491" y="174"/>
                      <a:pt x="483" y="182"/>
                    </a:cubicBezTo>
                    <a:cubicBezTo>
                      <a:pt x="480" y="185"/>
                      <a:pt x="477" y="188"/>
                      <a:pt x="473" y="191"/>
                    </a:cubicBezTo>
                    <a:cubicBezTo>
                      <a:pt x="470" y="193"/>
                      <a:pt x="467" y="195"/>
                      <a:pt x="464" y="197"/>
                    </a:cubicBezTo>
                    <a:cubicBezTo>
                      <a:pt x="461" y="199"/>
                      <a:pt x="458" y="200"/>
                      <a:pt x="456" y="201"/>
                    </a:cubicBezTo>
                    <a:cubicBezTo>
                      <a:pt x="453" y="202"/>
                      <a:pt x="452" y="203"/>
                      <a:pt x="450" y="203"/>
                    </a:cubicBezTo>
                    <a:cubicBezTo>
                      <a:pt x="449" y="203"/>
                      <a:pt x="447" y="203"/>
                      <a:pt x="446" y="202"/>
                    </a:cubicBezTo>
                    <a:cubicBezTo>
                      <a:pt x="444" y="201"/>
                      <a:pt x="443" y="200"/>
                      <a:pt x="441" y="198"/>
                    </a:cubicBezTo>
                    <a:cubicBezTo>
                      <a:pt x="439" y="196"/>
                      <a:pt x="438" y="195"/>
                      <a:pt x="437" y="194"/>
                    </a:cubicBezTo>
                    <a:cubicBezTo>
                      <a:pt x="436" y="193"/>
                      <a:pt x="436" y="192"/>
                      <a:pt x="435" y="191"/>
                    </a:cubicBezTo>
                    <a:cubicBezTo>
                      <a:pt x="435" y="190"/>
                      <a:pt x="435" y="189"/>
                      <a:pt x="435" y="189"/>
                    </a:cubicBezTo>
                    <a:cubicBezTo>
                      <a:pt x="436" y="188"/>
                      <a:pt x="436" y="188"/>
                      <a:pt x="437" y="187"/>
                    </a:cubicBezTo>
                    <a:cubicBezTo>
                      <a:pt x="437" y="186"/>
                      <a:pt x="439" y="185"/>
                      <a:pt x="441" y="185"/>
                    </a:cubicBezTo>
                    <a:cubicBezTo>
                      <a:pt x="443" y="184"/>
                      <a:pt x="445" y="182"/>
                      <a:pt x="448" y="181"/>
                    </a:cubicBezTo>
                    <a:cubicBezTo>
                      <a:pt x="451" y="179"/>
                      <a:pt x="454" y="177"/>
                      <a:pt x="458" y="175"/>
                    </a:cubicBezTo>
                    <a:cubicBezTo>
                      <a:pt x="461" y="172"/>
                      <a:pt x="465" y="169"/>
                      <a:pt x="469" y="165"/>
                    </a:cubicBezTo>
                    <a:cubicBezTo>
                      <a:pt x="476" y="158"/>
                      <a:pt x="481" y="151"/>
                      <a:pt x="483" y="143"/>
                    </a:cubicBezTo>
                    <a:cubicBezTo>
                      <a:pt x="486" y="135"/>
                      <a:pt x="486" y="127"/>
                      <a:pt x="485" y="119"/>
                    </a:cubicBezTo>
                    <a:cubicBezTo>
                      <a:pt x="483" y="111"/>
                      <a:pt x="480" y="103"/>
                      <a:pt x="476" y="96"/>
                    </a:cubicBezTo>
                    <a:cubicBezTo>
                      <a:pt x="471" y="88"/>
                      <a:pt x="466" y="81"/>
                      <a:pt x="459" y="74"/>
                    </a:cubicBezTo>
                    <a:cubicBezTo>
                      <a:pt x="457" y="80"/>
                      <a:pt x="455" y="87"/>
                      <a:pt x="451" y="94"/>
                    </a:cubicBezTo>
                    <a:cubicBezTo>
                      <a:pt x="447" y="101"/>
                      <a:pt x="442" y="108"/>
                      <a:pt x="435" y="115"/>
                    </a:cubicBezTo>
                    <a:cubicBezTo>
                      <a:pt x="427" y="123"/>
                      <a:pt x="419" y="129"/>
                      <a:pt x="412" y="132"/>
                    </a:cubicBezTo>
                    <a:cubicBezTo>
                      <a:pt x="404" y="135"/>
                      <a:pt x="397" y="137"/>
                      <a:pt x="390" y="136"/>
                    </a:cubicBezTo>
                    <a:cubicBezTo>
                      <a:pt x="383" y="136"/>
                      <a:pt x="376" y="134"/>
                      <a:pt x="369" y="130"/>
                    </a:cubicBezTo>
                    <a:cubicBezTo>
                      <a:pt x="363" y="126"/>
                      <a:pt x="356" y="121"/>
                      <a:pt x="350" y="115"/>
                    </a:cubicBezTo>
                    <a:cubicBezTo>
                      <a:pt x="344" y="109"/>
                      <a:pt x="339" y="102"/>
                      <a:pt x="335" y="94"/>
                    </a:cubicBezTo>
                    <a:cubicBezTo>
                      <a:pt x="331" y="87"/>
                      <a:pt x="329" y="79"/>
                      <a:pt x="328" y="71"/>
                    </a:cubicBezTo>
                    <a:cubicBezTo>
                      <a:pt x="328" y="62"/>
                      <a:pt x="330" y="54"/>
                      <a:pt x="333" y="45"/>
                    </a:cubicBezTo>
                    <a:cubicBezTo>
                      <a:pt x="336" y="37"/>
                      <a:pt x="342" y="28"/>
                      <a:pt x="351" y="20"/>
                    </a:cubicBezTo>
                    <a:cubicBezTo>
                      <a:pt x="357" y="14"/>
                      <a:pt x="363" y="9"/>
                      <a:pt x="369" y="6"/>
                    </a:cubicBezTo>
                    <a:cubicBezTo>
                      <a:pt x="375" y="3"/>
                      <a:pt x="381" y="1"/>
                      <a:pt x="387" y="1"/>
                    </a:cubicBezTo>
                    <a:cubicBezTo>
                      <a:pt x="394" y="0"/>
                      <a:pt x="400" y="1"/>
                      <a:pt x="406" y="2"/>
                    </a:cubicBezTo>
                    <a:cubicBezTo>
                      <a:pt x="413" y="4"/>
                      <a:pt x="419" y="7"/>
                      <a:pt x="426" y="10"/>
                    </a:cubicBezTo>
                    <a:cubicBezTo>
                      <a:pt x="432" y="14"/>
                      <a:pt x="439" y="19"/>
                      <a:pt x="445" y="24"/>
                    </a:cubicBezTo>
                    <a:cubicBezTo>
                      <a:pt x="452" y="29"/>
                      <a:pt x="458" y="35"/>
                      <a:pt x="465" y="42"/>
                    </a:cubicBezTo>
                    <a:close/>
                    <a:moveTo>
                      <a:pt x="444" y="59"/>
                    </a:moveTo>
                    <a:cubicBezTo>
                      <a:pt x="434" y="49"/>
                      <a:pt x="426" y="42"/>
                      <a:pt x="418" y="37"/>
                    </a:cubicBezTo>
                    <a:cubicBezTo>
                      <a:pt x="410" y="32"/>
                      <a:pt x="403" y="28"/>
                      <a:pt x="397" y="27"/>
                    </a:cubicBezTo>
                    <a:cubicBezTo>
                      <a:pt x="390" y="25"/>
                      <a:pt x="384" y="25"/>
                      <a:pt x="379" y="27"/>
                    </a:cubicBezTo>
                    <a:cubicBezTo>
                      <a:pt x="374" y="29"/>
                      <a:pt x="369" y="32"/>
                      <a:pt x="364" y="37"/>
                    </a:cubicBezTo>
                    <a:cubicBezTo>
                      <a:pt x="359" y="42"/>
                      <a:pt x="356" y="47"/>
                      <a:pt x="355" y="52"/>
                    </a:cubicBezTo>
                    <a:cubicBezTo>
                      <a:pt x="353" y="57"/>
                      <a:pt x="352" y="62"/>
                      <a:pt x="353" y="67"/>
                    </a:cubicBezTo>
                    <a:cubicBezTo>
                      <a:pt x="354" y="72"/>
                      <a:pt x="356" y="77"/>
                      <a:pt x="358" y="82"/>
                    </a:cubicBezTo>
                    <a:cubicBezTo>
                      <a:pt x="361" y="86"/>
                      <a:pt x="364" y="91"/>
                      <a:pt x="368" y="95"/>
                    </a:cubicBezTo>
                    <a:cubicBezTo>
                      <a:pt x="372" y="99"/>
                      <a:pt x="377" y="102"/>
                      <a:pt x="381" y="105"/>
                    </a:cubicBezTo>
                    <a:cubicBezTo>
                      <a:pt x="386" y="108"/>
                      <a:pt x="390" y="109"/>
                      <a:pt x="395" y="110"/>
                    </a:cubicBezTo>
                    <a:cubicBezTo>
                      <a:pt x="400" y="110"/>
                      <a:pt x="404" y="109"/>
                      <a:pt x="409" y="108"/>
                    </a:cubicBezTo>
                    <a:cubicBezTo>
                      <a:pt x="414" y="106"/>
                      <a:pt x="418" y="102"/>
                      <a:pt x="423" y="97"/>
                    </a:cubicBezTo>
                    <a:cubicBezTo>
                      <a:pt x="429" y="92"/>
                      <a:pt x="433" y="86"/>
                      <a:pt x="437" y="79"/>
                    </a:cubicBezTo>
                    <a:cubicBezTo>
                      <a:pt x="440" y="72"/>
                      <a:pt x="442" y="65"/>
                      <a:pt x="444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Freeform 157"/>
              <p:cNvSpPr>
                <a:spLocks/>
              </p:cNvSpPr>
              <p:nvPr/>
            </p:nvSpPr>
            <p:spPr bwMode="auto">
              <a:xfrm>
                <a:off x="1194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6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7" y="2"/>
                  </a:cxn>
                  <a:cxn ang="0">
                    <a:pos x="49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6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0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7" y="2"/>
                    </a:lnTo>
                    <a:cubicBezTo>
                      <a:pt x="48" y="1"/>
                      <a:pt x="49" y="1"/>
                      <a:pt x="49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7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Freeform 158"/>
              <p:cNvSpPr>
                <a:spLocks noEditPoints="1"/>
              </p:cNvSpPr>
              <p:nvPr/>
            </p:nvSpPr>
            <p:spPr bwMode="auto">
              <a:xfrm>
                <a:off x="1197" y="3759"/>
                <a:ext cx="76" cy="80"/>
              </a:xfrm>
              <a:custGeom>
                <a:avLst/>
                <a:gdLst/>
                <a:ahLst/>
                <a:cxnLst>
                  <a:cxn ang="0">
                    <a:pos x="155" y="177"/>
                  </a:cxn>
                  <a:cxn ang="0">
                    <a:pos x="178" y="223"/>
                  </a:cxn>
                  <a:cxn ang="0">
                    <a:pos x="174" y="273"/>
                  </a:cxn>
                  <a:cxn ang="0">
                    <a:pos x="145" y="307"/>
                  </a:cxn>
                  <a:cxn ang="0">
                    <a:pos x="128" y="317"/>
                  </a:cxn>
                  <a:cxn ang="0">
                    <a:pos x="118" y="318"/>
                  </a:cxn>
                  <a:cxn ang="0">
                    <a:pos x="109" y="310"/>
                  </a:cxn>
                  <a:cxn ang="0">
                    <a:pos x="107" y="305"/>
                  </a:cxn>
                  <a:cxn ang="0">
                    <a:pos x="113" y="301"/>
                  </a:cxn>
                  <a:cxn ang="0">
                    <a:pos x="130" y="291"/>
                  </a:cxn>
                  <a:cxn ang="0">
                    <a:pos x="155" y="259"/>
                  </a:cxn>
                  <a:cxn ang="0">
                    <a:pos x="148" y="212"/>
                  </a:cxn>
                  <a:cxn ang="0">
                    <a:pos x="123" y="210"/>
                  </a:cxn>
                  <a:cxn ang="0">
                    <a:pos x="84" y="248"/>
                  </a:cxn>
                  <a:cxn ang="0">
                    <a:pos x="41" y="246"/>
                  </a:cxn>
                  <a:cxn ang="0">
                    <a:pos x="7" y="210"/>
                  </a:cxn>
                  <a:cxn ang="0">
                    <a:pos x="5" y="161"/>
                  </a:cxn>
                  <a:cxn ang="0">
                    <a:pos x="41" y="122"/>
                  </a:cxn>
                  <a:cxn ang="0">
                    <a:pos x="78" y="118"/>
                  </a:cxn>
                  <a:cxn ang="0">
                    <a:pos x="117" y="140"/>
                  </a:cxn>
                  <a:cxn ang="0">
                    <a:pos x="116" y="175"/>
                  </a:cxn>
                  <a:cxn ang="0">
                    <a:pos x="69" y="143"/>
                  </a:cxn>
                  <a:cxn ang="0">
                    <a:pos x="36" y="153"/>
                  </a:cxn>
                  <a:cxn ang="0">
                    <a:pos x="25" y="183"/>
                  </a:cxn>
                  <a:cxn ang="0">
                    <a:pos x="40" y="211"/>
                  </a:cxn>
                  <a:cxn ang="0">
                    <a:pos x="67" y="226"/>
                  </a:cxn>
                  <a:cxn ang="0">
                    <a:pos x="95" y="213"/>
                  </a:cxn>
                  <a:cxn ang="0">
                    <a:pos x="116" y="175"/>
                  </a:cxn>
                  <a:cxn ang="0">
                    <a:pos x="286" y="79"/>
                  </a:cxn>
                  <a:cxn ang="0">
                    <a:pos x="301" y="142"/>
                  </a:cxn>
                  <a:cxn ang="0">
                    <a:pos x="255" y="189"/>
                  </a:cxn>
                  <a:cxn ang="0">
                    <a:pos x="195" y="175"/>
                  </a:cxn>
                  <a:cxn ang="0">
                    <a:pos x="133" y="113"/>
                  </a:cxn>
                  <a:cxn ang="0">
                    <a:pos x="119" y="50"/>
                  </a:cxn>
                  <a:cxn ang="0">
                    <a:pos x="165" y="3"/>
                  </a:cxn>
                  <a:cxn ang="0">
                    <a:pos x="225" y="17"/>
                  </a:cxn>
                  <a:cxn ang="0">
                    <a:pos x="241" y="67"/>
                  </a:cxn>
                  <a:cxn ang="0">
                    <a:pos x="204" y="36"/>
                  </a:cxn>
                  <a:cxn ang="0">
                    <a:pos x="175" y="26"/>
                  </a:cxn>
                  <a:cxn ang="0">
                    <a:pos x="152" y="38"/>
                  </a:cxn>
                  <a:cxn ang="0">
                    <a:pos x="144" y="79"/>
                  </a:cxn>
                  <a:cxn ang="0">
                    <a:pos x="179" y="125"/>
                  </a:cxn>
                  <a:cxn ang="0">
                    <a:pos x="231" y="164"/>
                  </a:cxn>
                  <a:cxn ang="0">
                    <a:pos x="268" y="154"/>
                  </a:cxn>
                  <a:cxn ang="0">
                    <a:pos x="279" y="128"/>
                  </a:cxn>
                  <a:cxn ang="0">
                    <a:pos x="268" y="98"/>
                  </a:cxn>
                  <a:cxn ang="0">
                    <a:pos x="241" y="67"/>
                  </a:cxn>
                </a:cxnLst>
                <a:rect l="0" t="0" r="r" b="b"/>
                <a:pathLst>
                  <a:path w="304" h="319">
                    <a:moveTo>
                      <a:pt x="137" y="158"/>
                    </a:moveTo>
                    <a:cubicBezTo>
                      <a:pt x="143" y="164"/>
                      <a:pt x="149" y="170"/>
                      <a:pt x="155" y="177"/>
                    </a:cubicBezTo>
                    <a:cubicBezTo>
                      <a:pt x="160" y="185"/>
                      <a:pt x="165" y="192"/>
                      <a:pt x="169" y="200"/>
                    </a:cubicBezTo>
                    <a:cubicBezTo>
                      <a:pt x="173" y="207"/>
                      <a:pt x="176" y="215"/>
                      <a:pt x="178" y="223"/>
                    </a:cubicBezTo>
                    <a:cubicBezTo>
                      <a:pt x="181" y="231"/>
                      <a:pt x="181" y="239"/>
                      <a:pt x="181" y="248"/>
                    </a:cubicBezTo>
                    <a:cubicBezTo>
                      <a:pt x="180" y="256"/>
                      <a:pt x="178" y="265"/>
                      <a:pt x="174" y="273"/>
                    </a:cubicBezTo>
                    <a:cubicBezTo>
                      <a:pt x="169" y="281"/>
                      <a:pt x="163" y="290"/>
                      <a:pt x="155" y="298"/>
                    </a:cubicBezTo>
                    <a:cubicBezTo>
                      <a:pt x="152" y="301"/>
                      <a:pt x="149" y="304"/>
                      <a:pt x="145" y="307"/>
                    </a:cubicBezTo>
                    <a:cubicBezTo>
                      <a:pt x="142" y="309"/>
                      <a:pt x="139" y="311"/>
                      <a:pt x="136" y="313"/>
                    </a:cubicBezTo>
                    <a:cubicBezTo>
                      <a:pt x="133" y="315"/>
                      <a:pt x="130" y="316"/>
                      <a:pt x="128" y="317"/>
                    </a:cubicBezTo>
                    <a:cubicBezTo>
                      <a:pt x="126" y="318"/>
                      <a:pt x="124" y="319"/>
                      <a:pt x="122" y="319"/>
                    </a:cubicBezTo>
                    <a:cubicBezTo>
                      <a:pt x="121" y="319"/>
                      <a:pt x="119" y="319"/>
                      <a:pt x="118" y="318"/>
                    </a:cubicBezTo>
                    <a:cubicBezTo>
                      <a:pt x="116" y="317"/>
                      <a:pt x="115" y="316"/>
                      <a:pt x="113" y="314"/>
                    </a:cubicBezTo>
                    <a:cubicBezTo>
                      <a:pt x="111" y="312"/>
                      <a:pt x="110" y="311"/>
                      <a:pt x="109" y="310"/>
                    </a:cubicBezTo>
                    <a:cubicBezTo>
                      <a:pt x="108" y="309"/>
                      <a:pt x="108" y="308"/>
                      <a:pt x="107" y="307"/>
                    </a:cubicBezTo>
                    <a:cubicBezTo>
                      <a:pt x="107" y="306"/>
                      <a:pt x="107" y="305"/>
                      <a:pt x="107" y="305"/>
                    </a:cubicBezTo>
                    <a:cubicBezTo>
                      <a:pt x="108" y="304"/>
                      <a:pt x="108" y="304"/>
                      <a:pt x="109" y="303"/>
                    </a:cubicBezTo>
                    <a:cubicBezTo>
                      <a:pt x="109" y="302"/>
                      <a:pt x="111" y="301"/>
                      <a:pt x="113" y="301"/>
                    </a:cubicBezTo>
                    <a:cubicBezTo>
                      <a:pt x="115" y="300"/>
                      <a:pt x="117" y="298"/>
                      <a:pt x="120" y="297"/>
                    </a:cubicBezTo>
                    <a:cubicBezTo>
                      <a:pt x="123" y="295"/>
                      <a:pt x="126" y="293"/>
                      <a:pt x="130" y="291"/>
                    </a:cubicBezTo>
                    <a:cubicBezTo>
                      <a:pt x="134" y="288"/>
                      <a:pt x="137" y="285"/>
                      <a:pt x="141" y="281"/>
                    </a:cubicBezTo>
                    <a:cubicBezTo>
                      <a:pt x="148" y="274"/>
                      <a:pt x="153" y="267"/>
                      <a:pt x="155" y="259"/>
                    </a:cubicBezTo>
                    <a:cubicBezTo>
                      <a:pt x="158" y="251"/>
                      <a:pt x="158" y="243"/>
                      <a:pt x="157" y="235"/>
                    </a:cubicBezTo>
                    <a:cubicBezTo>
                      <a:pt x="155" y="227"/>
                      <a:pt x="152" y="219"/>
                      <a:pt x="148" y="212"/>
                    </a:cubicBezTo>
                    <a:cubicBezTo>
                      <a:pt x="143" y="204"/>
                      <a:pt x="138" y="197"/>
                      <a:pt x="131" y="190"/>
                    </a:cubicBezTo>
                    <a:cubicBezTo>
                      <a:pt x="129" y="196"/>
                      <a:pt x="127" y="203"/>
                      <a:pt x="123" y="210"/>
                    </a:cubicBezTo>
                    <a:cubicBezTo>
                      <a:pt x="119" y="217"/>
                      <a:pt x="114" y="224"/>
                      <a:pt x="107" y="231"/>
                    </a:cubicBezTo>
                    <a:cubicBezTo>
                      <a:pt x="99" y="239"/>
                      <a:pt x="91" y="245"/>
                      <a:pt x="84" y="248"/>
                    </a:cubicBezTo>
                    <a:cubicBezTo>
                      <a:pt x="76" y="251"/>
                      <a:pt x="69" y="253"/>
                      <a:pt x="62" y="252"/>
                    </a:cubicBezTo>
                    <a:cubicBezTo>
                      <a:pt x="55" y="252"/>
                      <a:pt x="48" y="250"/>
                      <a:pt x="41" y="246"/>
                    </a:cubicBezTo>
                    <a:cubicBezTo>
                      <a:pt x="35" y="242"/>
                      <a:pt x="28" y="237"/>
                      <a:pt x="22" y="231"/>
                    </a:cubicBezTo>
                    <a:cubicBezTo>
                      <a:pt x="16" y="225"/>
                      <a:pt x="11" y="218"/>
                      <a:pt x="7" y="210"/>
                    </a:cubicBezTo>
                    <a:cubicBezTo>
                      <a:pt x="3" y="203"/>
                      <a:pt x="1" y="195"/>
                      <a:pt x="1" y="187"/>
                    </a:cubicBezTo>
                    <a:cubicBezTo>
                      <a:pt x="0" y="178"/>
                      <a:pt x="2" y="170"/>
                      <a:pt x="5" y="161"/>
                    </a:cubicBezTo>
                    <a:cubicBezTo>
                      <a:pt x="8" y="153"/>
                      <a:pt x="14" y="144"/>
                      <a:pt x="23" y="136"/>
                    </a:cubicBezTo>
                    <a:cubicBezTo>
                      <a:pt x="29" y="130"/>
                      <a:pt x="35" y="125"/>
                      <a:pt x="41" y="122"/>
                    </a:cubicBezTo>
                    <a:cubicBezTo>
                      <a:pt x="47" y="119"/>
                      <a:pt x="53" y="117"/>
                      <a:pt x="59" y="117"/>
                    </a:cubicBezTo>
                    <a:cubicBezTo>
                      <a:pt x="66" y="116"/>
                      <a:pt x="72" y="117"/>
                      <a:pt x="78" y="118"/>
                    </a:cubicBezTo>
                    <a:cubicBezTo>
                      <a:pt x="85" y="120"/>
                      <a:pt x="91" y="123"/>
                      <a:pt x="98" y="126"/>
                    </a:cubicBezTo>
                    <a:cubicBezTo>
                      <a:pt x="104" y="130"/>
                      <a:pt x="111" y="135"/>
                      <a:pt x="117" y="140"/>
                    </a:cubicBezTo>
                    <a:cubicBezTo>
                      <a:pt x="124" y="145"/>
                      <a:pt x="130" y="151"/>
                      <a:pt x="137" y="158"/>
                    </a:cubicBezTo>
                    <a:close/>
                    <a:moveTo>
                      <a:pt x="116" y="175"/>
                    </a:moveTo>
                    <a:cubicBezTo>
                      <a:pt x="106" y="165"/>
                      <a:pt x="98" y="158"/>
                      <a:pt x="90" y="153"/>
                    </a:cubicBezTo>
                    <a:cubicBezTo>
                      <a:pt x="82" y="148"/>
                      <a:pt x="75" y="144"/>
                      <a:pt x="69" y="143"/>
                    </a:cubicBezTo>
                    <a:cubicBezTo>
                      <a:pt x="62" y="141"/>
                      <a:pt x="56" y="141"/>
                      <a:pt x="51" y="143"/>
                    </a:cubicBezTo>
                    <a:cubicBezTo>
                      <a:pt x="46" y="145"/>
                      <a:pt x="41" y="148"/>
                      <a:pt x="36" y="153"/>
                    </a:cubicBezTo>
                    <a:cubicBezTo>
                      <a:pt x="31" y="158"/>
                      <a:pt x="28" y="162"/>
                      <a:pt x="27" y="168"/>
                    </a:cubicBezTo>
                    <a:cubicBezTo>
                      <a:pt x="25" y="173"/>
                      <a:pt x="24" y="178"/>
                      <a:pt x="25" y="183"/>
                    </a:cubicBezTo>
                    <a:cubicBezTo>
                      <a:pt x="26" y="188"/>
                      <a:pt x="28" y="193"/>
                      <a:pt x="30" y="198"/>
                    </a:cubicBezTo>
                    <a:cubicBezTo>
                      <a:pt x="33" y="202"/>
                      <a:pt x="36" y="207"/>
                      <a:pt x="40" y="211"/>
                    </a:cubicBezTo>
                    <a:cubicBezTo>
                      <a:pt x="44" y="215"/>
                      <a:pt x="49" y="218"/>
                      <a:pt x="53" y="221"/>
                    </a:cubicBezTo>
                    <a:cubicBezTo>
                      <a:pt x="58" y="224"/>
                      <a:pt x="62" y="225"/>
                      <a:pt x="67" y="226"/>
                    </a:cubicBezTo>
                    <a:cubicBezTo>
                      <a:pt x="72" y="226"/>
                      <a:pt x="76" y="225"/>
                      <a:pt x="81" y="224"/>
                    </a:cubicBezTo>
                    <a:cubicBezTo>
                      <a:pt x="86" y="222"/>
                      <a:pt x="90" y="218"/>
                      <a:pt x="95" y="213"/>
                    </a:cubicBezTo>
                    <a:cubicBezTo>
                      <a:pt x="101" y="208"/>
                      <a:pt x="105" y="202"/>
                      <a:pt x="109" y="195"/>
                    </a:cubicBezTo>
                    <a:cubicBezTo>
                      <a:pt x="112" y="188"/>
                      <a:pt x="114" y="181"/>
                      <a:pt x="116" y="175"/>
                    </a:cubicBezTo>
                    <a:close/>
                    <a:moveTo>
                      <a:pt x="259" y="46"/>
                    </a:moveTo>
                    <a:cubicBezTo>
                      <a:pt x="270" y="57"/>
                      <a:pt x="279" y="68"/>
                      <a:pt x="286" y="79"/>
                    </a:cubicBezTo>
                    <a:cubicBezTo>
                      <a:pt x="294" y="90"/>
                      <a:pt x="299" y="100"/>
                      <a:pt x="301" y="111"/>
                    </a:cubicBezTo>
                    <a:cubicBezTo>
                      <a:pt x="304" y="121"/>
                      <a:pt x="304" y="132"/>
                      <a:pt x="301" y="142"/>
                    </a:cubicBezTo>
                    <a:cubicBezTo>
                      <a:pt x="298" y="152"/>
                      <a:pt x="292" y="161"/>
                      <a:pt x="282" y="171"/>
                    </a:cubicBezTo>
                    <a:cubicBezTo>
                      <a:pt x="273" y="180"/>
                      <a:pt x="264" y="186"/>
                      <a:pt x="255" y="189"/>
                    </a:cubicBezTo>
                    <a:cubicBezTo>
                      <a:pt x="245" y="192"/>
                      <a:pt x="235" y="192"/>
                      <a:pt x="226" y="190"/>
                    </a:cubicBezTo>
                    <a:cubicBezTo>
                      <a:pt x="216" y="187"/>
                      <a:pt x="205" y="182"/>
                      <a:pt x="195" y="175"/>
                    </a:cubicBezTo>
                    <a:cubicBezTo>
                      <a:pt x="184" y="167"/>
                      <a:pt x="173" y="157"/>
                      <a:pt x="161" y="146"/>
                    </a:cubicBezTo>
                    <a:cubicBezTo>
                      <a:pt x="150" y="135"/>
                      <a:pt x="141" y="124"/>
                      <a:pt x="133" y="113"/>
                    </a:cubicBezTo>
                    <a:cubicBezTo>
                      <a:pt x="126" y="102"/>
                      <a:pt x="121" y="91"/>
                      <a:pt x="119" y="81"/>
                    </a:cubicBezTo>
                    <a:cubicBezTo>
                      <a:pt x="116" y="70"/>
                      <a:pt x="116" y="60"/>
                      <a:pt x="119" y="50"/>
                    </a:cubicBezTo>
                    <a:cubicBezTo>
                      <a:pt x="122" y="40"/>
                      <a:pt x="128" y="30"/>
                      <a:pt x="138" y="21"/>
                    </a:cubicBezTo>
                    <a:cubicBezTo>
                      <a:pt x="147" y="12"/>
                      <a:pt x="156" y="6"/>
                      <a:pt x="165" y="3"/>
                    </a:cubicBezTo>
                    <a:cubicBezTo>
                      <a:pt x="175" y="0"/>
                      <a:pt x="184" y="0"/>
                      <a:pt x="194" y="2"/>
                    </a:cubicBezTo>
                    <a:cubicBezTo>
                      <a:pt x="204" y="5"/>
                      <a:pt x="215" y="10"/>
                      <a:pt x="225" y="17"/>
                    </a:cubicBezTo>
                    <a:cubicBezTo>
                      <a:pt x="236" y="25"/>
                      <a:pt x="247" y="34"/>
                      <a:pt x="259" y="46"/>
                    </a:cubicBezTo>
                    <a:close/>
                    <a:moveTo>
                      <a:pt x="241" y="67"/>
                    </a:moveTo>
                    <a:cubicBezTo>
                      <a:pt x="234" y="60"/>
                      <a:pt x="227" y="54"/>
                      <a:pt x="221" y="48"/>
                    </a:cubicBezTo>
                    <a:cubicBezTo>
                      <a:pt x="215" y="43"/>
                      <a:pt x="209" y="39"/>
                      <a:pt x="204" y="36"/>
                    </a:cubicBezTo>
                    <a:cubicBezTo>
                      <a:pt x="198" y="32"/>
                      <a:pt x="193" y="30"/>
                      <a:pt x="189" y="28"/>
                    </a:cubicBezTo>
                    <a:cubicBezTo>
                      <a:pt x="184" y="27"/>
                      <a:pt x="179" y="26"/>
                      <a:pt x="175" y="26"/>
                    </a:cubicBezTo>
                    <a:cubicBezTo>
                      <a:pt x="171" y="26"/>
                      <a:pt x="167" y="28"/>
                      <a:pt x="163" y="29"/>
                    </a:cubicBezTo>
                    <a:cubicBezTo>
                      <a:pt x="159" y="31"/>
                      <a:pt x="156" y="34"/>
                      <a:pt x="152" y="38"/>
                    </a:cubicBezTo>
                    <a:cubicBezTo>
                      <a:pt x="146" y="44"/>
                      <a:pt x="142" y="50"/>
                      <a:pt x="141" y="57"/>
                    </a:cubicBezTo>
                    <a:cubicBezTo>
                      <a:pt x="140" y="64"/>
                      <a:pt x="141" y="71"/>
                      <a:pt x="144" y="79"/>
                    </a:cubicBezTo>
                    <a:cubicBezTo>
                      <a:pt x="147" y="86"/>
                      <a:pt x="152" y="94"/>
                      <a:pt x="158" y="101"/>
                    </a:cubicBezTo>
                    <a:cubicBezTo>
                      <a:pt x="164" y="109"/>
                      <a:pt x="171" y="117"/>
                      <a:pt x="179" y="125"/>
                    </a:cubicBezTo>
                    <a:cubicBezTo>
                      <a:pt x="190" y="136"/>
                      <a:pt x="199" y="144"/>
                      <a:pt x="208" y="150"/>
                    </a:cubicBezTo>
                    <a:cubicBezTo>
                      <a:pt x="216" y="157"/>
                      <a:pt x="224" y="161"/>
                      <a:pt x="231" y="164"/>
                    </a:cubicBezTo>
                    <a:cubicBezTo>
                      <a:pt x="238" y="166"/>
                      <a:pt x="245" y="166"/>
                      <a:pt x="251" y="165"/>
                    </a:cubicBezTo>
                    <a:cubicBezTo>
                      <a:pt x="257" y="163"/>
                      <a:pt x="262" y="160"/>
                      <a:pt x="268" y="154"/>
                    </a:cubicBezTo>
                    <a:cubicBezTo>
                      <a:pt x="272" y="150"/>
                      <a:pt x="275" y="146"/>
                      <a:pt x="276" y="141"/>
                    </a:cubicBezTo>
                    <a:cubicBezTo>
                      <a:pt x="278" y="137"/>
                      <a:pt x="279" y="132"/>
                      <a:pt x="279" y="128"/>
                    </a:cubicBezTo>
                    <a:cubicBezTo>
                      <a:pt x="279" y="123"/>
                      <a:pt x="277" y="118"/>
                      <a:pt x="276" y="113"/>
                    </a:cubicBezTo>
                    <a:cubicBezTo>
                      <a:pt x="274" y="108"/>
                      <a:pt x="271" y="103"/>
                      <a:pt x="268" y="98"/>
                    </a:cubicBezTo>
                    <a:cubicBezTo>
                      <a:pt x="264" y="93"/>
                      <a:pt x="260" y="88"/>
                      <a:pt x="256" y="83"/>
                    </a:cubicBezTo>
                    <a:cubicBezTo>
                      <a:pt x="251" y="77"/>
                      <a:pt x="246" y="72"/>
                      <a:pt x="241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Freeform 159"/>
              <p:cNvSpPr>
                <a:spLocks noEditPoints="1"/>
              </p:cNvSpPr>
              <p:nvPr/>
            </p:nvSpPr>
            <p:spPr bwMode="auto">
              <a:xfrm>
                <a:off x="1245" y="3833"/>
                <a:ext cx="130" cy="135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23" y="541"/>
                  </a:cxn>
                  <a:cxn ang="0">
                    <a:pos x="115" y="540"/>
                  </a:cxn>
                  <a:cxn ang="0">
                    <a:pos x="107" y="530"/>
                  </a:cxn>
                  <a:cxn ang="0">
                    <a:pos x="137" y="496"/>
                  </a:cxn>
                  <a:cxn ang="0">
                    <a:pos x="15" y="436"/>
                  </a:cxn>
                  <a:cxn ang="0">
                    <a:pos x="5" y="432"/>
                  </a:cxn>
                  <a:cxn ang="0">
                    <a:pos x="0" y="423"/>
                  </a:cxn>
                  <a:cxn ang="0">
                    <a:pos x="12" y="365"/>
                  </a:cxn>
                  <a:cxn ang="0">
                    <a:pos x="19" y="357"/>
                  </a:cxn>
                  <a:cxn ang="0">
                    <a:pos x="29" y="350"/>
                  </a:cxn>
                  <a:cxn ang="0">
                    <a:pos x="182" y="451"/>
                  </a:cxn>
                  <a:cxn ang="0">
                    <a:pos x="190" y="451"/>
                  </a:cxn>
                  <a:cxn ang="0">
                    <a:pos x="256" y="291"/>
                  </a:cxn>
                  <a:cxn ang="0">
                    <a:pos x="282" y="361"/>
                  </a:cxn>
                  <a:cxn ang="0">
                    <a:pos x="247" y="420"/>
                  </a:cxn>
                  <a:cxn ang="0">
                    <a:pos x="224" y="432"/>
                  </a:cxn>
                  <a:cxn ang="0">
                    <a:pos x="210" y="423"/>
                  </a:cxn>
                  <a:cxn ang="0">
                    <a:pos x="210" y="416"/>
                  </a:cxn>
                  <a:cxn ang="0">
                    <a:pos x="231" y="404"/>
                  </a:cxn>
                  <a:cxn ang="0">
                    <a:pos x="258" y="348"/>
                  </a:cxn>
                  <a:cxn ang="0">
                    <a:pos x="224" y="323"/>
                  </a:cxn>
                  <a:cxn ang="0">
                    <a:pos x="163" y="366"/>
                  </a:cxn>
                  <a:cxn ang="0">
                    <a:pos x="108" y="324"/>
                  </a:cxn>
                  <a:cxn ang="0">
                    <a:pos x="124" y="249"/>
                  </a:cxn>
                  <a:cxn ang="0">
                    <a:pos x="180" y="232"/>
                  </a:cxn>
                  <a:cxn ang="0">
                    <a:pos x="238" y="271"/>
                  </a:cxn>
                  <a:cxn ang="0">
                    <a:pos x="170" y="256"/>
                  </a:cxn>
                  <a:cxn ang="0">
                    <a:pos x="128" y="281"/>
                  </a:cxn>
                  <a:cxn ang="0">
                    <a:pos x="141" y="324"/>
                  </a:cxn>
                  <a:cxn ang="0">
                    <a:pos x="182" y="337"/>
                  </a:cxn>
                  <a:cxn ang="0">
                    <a:pos x="217" y="288"/>
                  </a:cxn>
                  <a:cxn ang="0">
                    <a:pos x="384" y="200"/>
                  </a:cxn>
                  <a:cxn ang="0">
                    <a:pos x="388" y="273"/>
                  </a:cxn>
                  <a:cxn ang="0">
                    <a:pos x="350" y="313"/>
                  </a:cxn>
                  <a:cxn ang="0">
                    <a:pos x="332" y="318"/>
                  </a:cxn>
                  <a:cxn ang="0">
                    <a:pos x="322" y="307"/>
                  </a:cxn>
                  <a:cxn ang="0">
                    <a:pos x="327" y="301"/>
                  </a:cxn>
                  <a:cxn ang="0">
                    <a:pos x="355" y="282"/>
                  </a:cxn>
                  <a:cxn ang="0">
                    <a:pos x="362" y="212"/>
                  </a:cxn>
                  <a:cxn ang="0">
                    <a:pos x="321" y="231"/>
                  </a:cxn>
                  <a:cxn ang="0">
                    <a:pos x="256" y="246"/>
                  </a:cxn>
                  <a:cxn ang="0">
                    <a:pos x="215" y="187"/>
                  </a:cxn>
                  <a:cxn ang="0">
                    <a:pos x="255" y="122"/>
                  </a:cxn>
                  <a:cxn ang="0">
                    <a:pos x="312" y="127"/>
                  </a:cxn>
                  <a:cxn ang="0">
                    <a:pos x="330" y="175"/>
                  </a:cxn>
                  <a:cxn ang="0">
                    <a:pos x="266" y="143"/>
                  </a:cxn>
                  <a:cxn ang="0">
                    <a:pos x="240" y="183"/>
                  </a:cxn>
                  <a:cxn ang="0">
                    <a:pos x="268" y="221"/>
                  </a:cxn>
                  <a:cxn ang="0">
                    <a:pos x="310" y="213"/>
                  </a:cxn>
                  <a:cxn ang="0">
                    <a:pos x="473" y="46"/>
                  </a:cxn>
                  <a:cxn ang="0">
                    <a:pos x="515" y="142"/>
                  </a:cxn>
                  <a:cxn ang="0">
                    <a:pos x="440" y="190"/>
                  </a:cxn>
                  <a:cxn ang="0">
                    <a:pos x="348" y="113"/>
                  </a:cxn>
                  <a:cxn ang="0">
                    <a:pos x="352" y="21"/>
                  </a:cxn>
                  <a:cxn ang="0">
                    <a:pos x="440" y="17"/>
                  </a:cxn>
                  <a:cxn ang="0">
                    <a:pos x="435" y="49"/>
                  </a:cxn>
                  <a:cxn ang="0">
                    <a:pos x="390" y="26"/>
                  </a:cxn>
                  <a:cxn ang="0">
                    <a:pos x="356" y="57"/>
                  </a:cxn>
                  <a:cxn ang="0">
                    <a:pos x="393" y="125"/>
                  </a:cxn>
                  <a:cxn ang="0">
                    <a:pos x="465" y="165"/>
                  </a:cxn>
                  <a:cxn ang="0">
                    <a:pos x="493" y="128"/>
                  </a:cxn>
                  <a:cxn ang="0">
                    <a:pos x="470" y="83"/>
                  </a:cxn>
                </a:cxnLst>
                <a:rect l="0" t="0" r="r" b="b"/>
                <a:pathLst>
                  <a:path w="518" h="542">
                    <a:moveTo>
                      <a:pt x="194" y="454"/>
                    </a:moveTo>
                    <a:cubicBezTo>
                      <a:pt x="195" y="456"/>
                      <a:pt x="196" y="457"/>
                      <a:pt x="197" y="458"/>
                    </a:cubicBezTo>
                    <a:cubicBezTo>
                      <a:pt x="198" y="459"/>
                      <a:pt x="198" y="461"/>
                      <a:pt x="199" y="461"/>
                    </a:cubicBezTo>
                    <a:cubicBezTo>
                      <a:pt x="199" y="462"/>
                      <a:pt x="199" y="463"/>
                      <a:pt x="199" y="464"/>
                    </a:cubicBezTo>
                    <a:cubicBezTo>
                      <a:pt x="198" y="465"/>
                      <a:pt x="198" y="465"/>
                      <a:pt x="198" y="466"/>
                    </a:cubicBezTo>
                    <a:lnTo>
                      <a:pt x="123" y="541"/>
                    </a:lnTo>
                    <a:cubicBezTo>
                      <a:pt x="122" y="541"/>
                      <a:pt x="122" y="541"/>
                      <a:pt x="121" y="542"/>
                    </a:cubicBezTo>
                    <a:cubicBezTo>
                      <a:pt x="120" y="542"/>
                      <a:pt x="119" y="542"/>
                      <a:pt x="118" y="542"/>
                    </a:cubicBezTo>
                    <a:cubicBezTo>
                      <a:pt x="117" y="541"/>
                      <a:pt x="116" y="541"/>
                      <a:pt x="115" y="540"/>
                    </a:cubicBezTo>
                    <a:cubicBezTo>
                      <a:pt x="114" y="540"/>
                      <a:pt x="113" y="538"/>
                      <a:pt x="111" y="537"/>
                    </a:cubicBezTo>
                    <a:cubicBezTo>
                      <a:pt x="110" y="536"/>
                      <a:pt x="109" y="534"/>
                      <a:pt x="108" y="533"/>
                    </a:cubicBezTo>
                    <a:cubicBezTo>
                      <a:pt x="107" y="532"/>
                      <a:pt x="107" y="531"/>
                      <a:pt x="107" y="530"/>
                    </a:cubicBezTo>
                    <a:cubicBezTo>
                      <a:pt x="106" y="529"/>
                      <a:pt x="106" y="528"/>
                      <a:pt x="106" y="527"/>
                    </a:cubicBezTo>
                    <a:cubicBezTo>
                      <a:pt x="107" y="527"/>
                      <a:pt x="107" y="526"/>
                      <a:pt x="108" y="525"/>
                    </a:cubicBezTo>
                    <a:lnTo>
                      <a:pt x="137" y="496"/>
                    </a:lnTo>
                    <a:lnTo>
                      <a:pt x="29" y="387"/>
                    </a:lnTo>
                    <a:lnTo>
                      <a:pt x="18" y="431"/>
                    </a:lnTo>
                    <a:cubicBezTo>
                      <a:pt x="17" y="433"/>
                      <a:pt x="16" y="435"/>
                      <a:pt x="15" y="436"/>
                    </a:cubicBezTo>
                    <a:cubicBezTo>
                      <a:pt x="15" y="437"/>
                      <a:pt x="14" y="437"/>
                      <a:pt x="13" y="437"/>
                    </a:cubicBezTo>
                    <a:cubicBezTo>
                      <a:pt x="12" y="437"/>
                      <a:pt x="11" y="437"/>
                      <a:pt x="10" y="436"/>
                    </a:cubicBezTo>
                    <a:cubicBezTo>
                      <a:pt x="8" y="435"/>
                      <a:pt x="7" y="434"/>
                      <a:pt x="5" y="432"/>
                    </a:cubicBezTo>
                    <a:cubicBezTo>
                      <a:pt x="4" y="431"/>
                      <a:pt x="3" y="430"/>
                      <a:pt x="2" y="429"/>
                    </a:cubicBezTo>
                    <a:cubicBezTo>
                      <a:pt x="1" y="428"/>
                      <a:pt x="1" y="427"/>
                      <a:pt x="0" y="426"/>
                    </a:cubicBezTo>
                    <a:cubicBezTo>
                      <a:pt x="0" y="425"/>
                      <a:pt x="0" y="424"/>
                      <a:pt x="0" y="423"/>
                    </a:cubicBezTo>
                    <a:cubicBezTo>
                      <a:pt x="0" y="422"/>
                      <a:pt x="0" y="421"/>
                      <a:pt x="0" y="420"/>
                    </a:cubicBezTo>
                    <a:lnTo>
                      <a:pt x="12" y="366"/>
                    </a:lnTo>
                    <a:cubicBezTo>
                      <a:pt x="12" y="366"/>
                      <a:pt x="12" y="365"/>
                      <a:pt x="12" y="365"/>
                    </a:cubicBezTo>
                    <a:cubicBezTo>
                      <a:pt x="13" y="364"/>
                      <a:pt x="13" y="363"/>
                      <a:pt x="14" y="363"/>
                    </a:cubicBezTo>
                    <a:cubicBezTo>
                      <a:pt x="14" y="362"/>
                      <a:pt x="15" y="361"/>
                      <a:pt x="16" y="360"/>
                    </a:cubicBezTo>
                    <a:cubicBezTo>
                      <a:pt x="16" y="359"/>
                      <a:pt x="18" y="358"/>
                      <a:pt x="19" y="357"/>
                    </a:cubicBezTo>
                    <a:cubicBezTo>
                      <a:pt x="21" y="355"/>
                      <a:pt x="22" y="353"/>
                      <a:pt x="23" y="352"/>
                    </a:cubicBezTo>
                    <a:cubicBezTo>
                      <a:pt x="25" y="351"/>
                      <a:pt x="26" y="351"/>
                      <a:pt x="27" y="350"/>
                    </a:cubicBezTo>
                    <a:cubicBezTo>
                      <a:pt x="28" y="350"/>
                      <a:pt x="29" y="350"/>
                      <a:pt x="29" y="350"/>
                    </a:cubicBezTo>
                    <a:cubicBezTo>
                      <a:pt x="30" y="350"/>
                      <a:pt x="30" y="350"/>
                      <a:pt x="31" y="351"/>
                    </a:cubicBezTo>
                    <a:lnTo>
                      <a:pt x="156" y="477"/>
                    </a:lnTo>
                    <a:lnTo>
                      <a:pt x="182" y="451"/>
                    </a:lnTo>
                    <a:cubicBezTo>
                      <a:pt x="183" y="450"/>
                      <a:pt x="184" y="450"/>
                      <a:pt x="184" y="449"/>
                    </a:cubicBezTo>
                    <a:cubicBezTo>
                      <a:pt x="185" y="449"/>
                      <a:pt x="186" y="449"/>
                      <a:pt x="187" y="450"/>
                    </a:cubicBezTo>
                    <a:cubicBezTo>
                      <a:pt x="188" y="450"/>
                      <a:pt x="189" y="450"/>
                      <a:pt x="190" y="451"/>
                    </a:cubicBezTo>
                    <a:cubicBezTo>
                      <a:pt x="191" y="452"/>
                      <a:pt x="193" y="453"/>
                      <a:pt x="194" y="454"/>
                    </a:cubicBezTo>
                    <a:close/>
                    <a:moveTo>
                      <a:pt x="238" y="271"/>
                    </a:moveTo>
                    <a:cubicBezTo>
                      <a:pt x="244" y="277"/>
                      <a:pt x="250" y="284"/>
                      <a:pt x="256" y="291"/>
                    </a:cubicBezTo>
                    <a:cubicBezTo>
                      <a:pt x="262" y="298"/>
                      <a:pt x="266" y="305"/>
                      <a:pt x="270" y="313"/>
                    </a:cubicBezTo>
                    <a:cubicBezTo>
                      <a:pt x="275" y="320"/>
                      <a:pt x="278" y="328"/>
                      <a:pt x="280" y="336"/>
                    </a:cubicBezTo>
                    <a:cubicBezTo>
                      <a:pt x="282" y="345"/>
                      <a:pt x="283" y="353"/>
                      <a:pt x="282" y="361"/>
                    </a:cubicBezTo>
                    <a:cubicBezTo>
                      <a:pt x="281" y="369"/>
                      <a:pt x="279" y="378"/>
                      <a:pt x="275" y="386"/>
                    </a:cubicBezTo>
                    <a:cubicBezTo>
                      <a:pt x="271" y="395"/>
                      <a:pt x="265" y="403"/>
                      <a:pt x="256" y="411"/>
                    </a:cubicBezTo>
                    <a:cubicBezTo>
                      <a:pt x="253" y="414"/>
                      <a:pt x="250" y="417"/>
                      <a:pt x="247" y="420"/>
                    </a:cubicBezTo>
                    <a:cubicBezTo>
                      <a:pt x="243" y="422"/>
                      <a:pt x="240" y="425"/>
                      <a:pt x="237" y="426"/>
                    </a:cubicBezTo>
                    <a:cubicBezTo>
                      <a:pt x="234" y="428"/>
                      <a:pt x="231" y="430"/>
                      <a:pt x="229" y="431"/>
                    </a:cubicBezTo>
                    <a:cubicBezTo>
                      <a:pt x="227" y="432"/>
                      <a:pt x="225" y="432"/>
                      <a:pt x="224" y="432"/>
                    </a:cubicBezTo>
                    <a:cubicBezTo>
                      <a:pt x="222" y="432"/>
                      <a:pt x="221" y="432"/>
                      <a:pt x="219" y="431"/>
                    </a:cubicBezTo>
                    <a:cubicBezTo>
                      <a:pt x="218" y="430"/>
                      <a:pt x="216" y="429"/>
                      <a:pt x="214" y="427"/>
                    </a:cubicBezTo>
                    <a:cubicBezTo>
                      <a:pt x="213" y="425"/>
                      <a:pt x="211" y="424"/>
                      <a:pt x="210" y="423"/>
                    </a:cubicBezTo>
                    <a:cubicBezTo>
                      <a:pt x="210" y="422"/>
                      <a:pt x="209" y="421"/>
                      <a:pt x="209" y="420"/>
                    </a:cubicBezTo>
                    <a:cubicBezTo>
                      <a:pt x="208" y="419"/>
                      <a:pt x="208" y="419"/>
                      <a:pt x="209" y="418"/>
                    </a:cubicBezTo>
                    <a:cubicBezTo>
                      <a:pt x="209" y="418"/>
                      <a:pt x="209" y="417"/>
                      <a:pt x="210" y="416"/>
                    </a:cubicBezTo>
                    <a:cubicBezTo>
                      <a:pt x="211" y="416"/>
                      <a:pt x="212" y="415"/>
                      <a:pt x="214" y="414"/>
                    </a:cubicBezTo>
                    <a:cubicBezTo>
                      <a:pt x="216" y="413"/>
                      <a:pt x="219" y="412"/>
                      <a:pt x="222" y="410"/>
                    </a:cubicBezTo>
                    <a:cubicBezTo>
                      <a:pt x="224" y="408"/>
                      <a:pt x="228" y="406"/>
                      <a:pt x="231" y="404"/>
                    </a:cubicBezTo>
                    <a:cubicBezTo>
                      <a:pt x="235" y="402"/>
                      <a:pt x="238" y="398"/>
                      <a:pt x="242" y="395"/>
                    </a:cubicBezTo>
                    <a:cubicBezTo>
                      <a:pt x="249" y="387"/>
                      <a:pt x="254" y="380"/>
                      <a:pt x="257" y="372"/>
                    </a:cubicBezTo>
                    <a:cubicBezTo>
                      <a:pt x="259" y="364"/>
                      <a:pt x="259" y="356"/>
                      <a:pt x="258" y="348"/>
                    </a:cubicBezTo>
                    <a:cubicBezTo>
                      <a:pt x="257" y="341"/>
                      <a:pt x="254" y="333"/>
                      <a:pt x="249" y="325"/>
                    </a:cubicBezTo>
                    <a:cubicBezTo>
                      <a:pt x="245" y="317"/>
                      <a:pt x="239" y="310"/>
                      <a:pt x="232" y="303"/>
                    </a:cubicBezTo>
                    <a:cubicBezTo>
                      <a:pt x="231" y="309"/>
                      <a:pt x="228" y="316"/>
                      <a:pt x="224" y="323"/>
                    </a:cubicBezTo>
                    <a:cubicBezTo>
                      <a:pt x="221" y="330"/>
                      <a:pt x="215" y="338"/>
                      <a:pt x="208" y="345"/>
                    </a:cubicBezTo>
                    <a:cubicBezTo>
                      <a:pt x="200" y="353"/>
                      <a:pt x="193" y="358"/>
                      <a:pt x="185" y="361"/>
                    </a:cubicBezTo>
                    <a:cubicBezTo>
                      <a:pt x="177" y="365"/>
                      <a:pt x="170" y="366"/>
                      <a:pt x="163" y="366"/>
                    </a:cubicBezTo>
                    <a:cubicBezTo>
                      <a:pt x="156" y="365"/>
                      <a:pt x="149" y="363"/>
                      <a:pt x="143" y="359"/>
                    </a:cubicBezTo>
                    <a:cubicBezTo>
                      <a:pt x="136" y="356"/>
                      <a:pt x="130" y="351"/>
                      <a:pt x="124" y="344"/>
                    </a:cubicBezTo>
                    <a:cubicBezTo>
                      <a:pt x="117" y="338"/>
                      <a:pt x="112" y="331"/>
                      <a:pt x="108" y="324"/>
                    </a:cubicBezTo>
                    <a:cubicBezTo>
                      <a:pt x="104" y="316"/>
                      <a:pt x="102" y="308"/>
                      <a:pt x="102" y="300"/>
                    </a:cubicBezTo>
                    <a:cubicBezTo>
                      <a:pt x="101" y="292"/>
                      <a:pt x="103" y="283"/>
                      <a:pt x="106" y="275"/>
                    </a:cubicBezTo>
                    <a:cubicBezTo>
                      <a:pt x="110" y="266"/>
                      <a:pt x="116" y="258"/>
                      <a:pt x="124" y="249"/>
                    </a:cubicBezTo>
                    <a:cubicBezTo>
                      <a:pt x="130" y="243"/>
                      <a:pt x="136" y="239"/>
                      <a:pt x="142" y="236"/>
                    </a:cubicBezTo>
                    <a:cubicBezTo>
                      <a:pt x="148" y="232"/>
                      <a:pt x="155" y="231"/>
                      <a:pt x="161" y="230"/>
                    </a:cubicBezTo>
                    <a:cubicBezTo>
                      <a:pt x="167" y="230"/>
                      <a:pt x="173" y="230"/>
                      <a:pt x="180" y="232"/>
                    </a:cubicBezTo>
                    <a:cubicBezTo>
                      <a:pt x="186" y="233"/>
                      <a:pt x="192" y="236"/>
                      <a:pt x="199" y="240"/>
                    </a:cubicBezTo>
                    <a:cubicBezTo>
                      <a:pt x="206" y="243"/>
                      <a:pt x="212" y="248"/>
                      <a:pt x="219" y="253"/>
                    </a:cubicBezTo>
                    <a:cubicBezTo>
                      <a:pt x="225" y="258"/>
                      <a:pt x="232" y="264"/>
                      <a:pt x="238" y="271"/>
                    </a:cubicBezTo>
                    <a:close/>
                    <a:moveTo>
                      <a:pt x="217" y="288"/>
                    </a:moveTo>
                    <a:cubicBezTo>
                      <a:pt x="207" y="279"/>
                      <a:pt x="199" y="271"/>
                      <a:pt x="191" y="266"/>
                    </a:cubicBezTo>
                    <a:cubicBezTo>
                      <a:pt x="183" y="261"/>
                      <a:pt x="176" y="258"/>
                      <a:pt x="170" y="256"/>
                    </a:cubicBezTo>
                    <a:cubicBezTo>
                      <a:pt x="164" y="255"/>
                      <a:pt x="158" y="255"/>
                      <a:pt x="152" y="256"/>
                    </a:cubicBezTo>
                    <a:cubicBezTo>
                      <a:pt x="147" y="258"/>
                      <a:pt x="142" y="261"/>
                      <a:pt x="138" y="266"/>
                    </a:cubicBezTo>
                    <a:cubicBezTo>
                      <a:pt x="133" y="271"/>
                      <a:pt x="130" y="276"/>
                      <a:pt x="128" y="281"/>
                    </a:cubicBezTo>
                    <a:cubicBezTo>
                      <a:pt x="126" y="286"/>
                      <a:pt x="126" y="291"/>
                      <a:pt x="126" y="296"/>
                    </a:cubicBezTo>
                    <a:cubicBezTo>
                      <a:pt x="127" y="301"/>
                      <a:pt x="129" y="306"/>
                      <a:pt x="132" y="311"/>
                    </a:cubicBezTo>
                    <a:cubicBezTo>
                      <a:pt x="134" y="316"/>
                      <a:pt x="137" y="320"/>
                      <a:pt x="141" y="324"/>
                    </a:cubicBezTo>
                    <a:cubicBezTo>
                      <a:pt x="146" y="328"/>
                      <a:pt x="150" y="332"/>
                      <a:pt x="155" y="334"/>
                    </a:cubicBezTo>
                    <a:cubicBezTo>
                      <a:pt x="159" y="337"/>
                      <a:pt x="164" y="339"/>
                      <a:pt x="168" y="339"/>
                    </a:cubicBezTo>
                    <a:cubicBezTo>
                      <a:pt x="173" y="340"/>
                      <a:pt x="178" y="339"/>
                      <a:pt x="182" y="337"/>
                    </a:cubicBezTo>
                    <a:cubicBezTo>
                      <a:pt x="187" y="335"/>
                      <a:pt x="192" y="331"/>
                      <a:pt x="197" y="327"/>
                    </a:cubicBezTo>
                    <a:cubicBezTo>
                      <a:pt x="202" y="321"/>
                      <a:pt x="207" y="315"/>
                      <a:pt x="210" y="308"/>
                    </a:cubicBezTo>
                    <a:cubicBezTo>
                      <a:pt x="214" y="301"/>
                      <a:pt x="216" y="295"/>
                      <a:pt x="217" y="288"/>
                    </a:cubicBezTo>
                    <a:close/>
                    <a:moveTo>
                      <a:pt x="351" y="158"/>
                    </a:moveTo>
                    <a:cubicBezTo>
                      <a:pt x="358" y="164"/>
                      <a:pt x="363" y="171"/>
                      <a:pt x="369" y="178"/>
                    </a:cubicBezTo>
                    <a:cubicBezTo>
                      <a:pt x="375" y="185"/>
                      <a:pt x="380" y="192"/>
                      <a:pt x="384" y="200"/>
                    </a:cubicBezTo>
                    <a:cubicBezTo>
                      <a:pt x="388" y="207"/>
                      <a:pt x="391" y="215"/>
                      <a:pt x="393" y="223"/>
                    </a:cubicBezTo>
                    <a:cubicBezTo>
                      <a:pt x="395" y="231"/>
                      <a:pt x="396" y="240"/>
                      <a:pt x="395" y="248"/>
                    </a:cubicBezTo>
                    <a:cubicBezTo>
                      <a:pt x="394" y="256"/>
                      <a:pt x="392" y="265"/>
                      <a:pt x="388" y="273"/>
                    </a:cubicBezTo>
                    <a:cubicBezTo>
                      <a:pt x="384" y="282"/>
                      <a:pt x="378" y="290"/>
                      <a:pt x="370" y="298"/>
                    </a:cubicBezTo>
                    <a:cubicBezTo>
                      <a:pt x="366" y="301"/>
                      <a:pt x="363" y="304"/>
                      <a:pt x="360" y="307"/>
                    </a:cubicBezTo>
                    <a:cubicBezTo>
                      <a:pt x="356" y="309"/>
                      <a:pt x="353" y="311"/>
                      <a:pt x="350" y="313"/>
                    </a:cubicBezTo>
                    <a:cubicBezTo>
                      <a:pt x="347" y="315"/>
                      <a:pt x="345" y="316"/>
                      <a:pt x="342" y="317"/>
                    </a:cubicBezTo>
                    <a:cubicBezTo>
                      <a:pt x="340" y="318"/>
                      <a:pt x="338" y="319"/>
                      <a:pt x="337" y="319"/>
                    </a:cubicBezTo>
                    <a:cubicBezTo>
                      <a:pt x="335" y="319"/>
                      <a:pt x="334" y="319"/>
                      <a:pt x="332" y="318"/>
                    </a:cubicBezTo>
                    <a:cubicBezTo>
                      <a:pt x="331" y="317"/>
                      <a:pt x="329" y="316"/>
                      <a:pt x="327" y="314"/>
                    </a:cubicBezTo>
                    <a:cubicBezTo>
                      <a:pt x="326" y="312"/>
                      <a:pt x="324" y="311"/>
                      <a:pt x="324" y="310"/>
                    </a:cubicBezTo>
                    <a:cubicBezTo>
                      <a:pt x="323" y="309"/>
                      <a:pt x="322" y="308"/>
                      <a:pt x="322" y="307"/>
                    </a:cubicBezTo>
                    <a:cubicBezTo>
                      <a:pt x="322" y="306"/>
                      <a:pt x="322" y="306"/>
                      <a:pt x="322" y="305"/>
                    </a:cubicBezTo>
                    <a:cubicBezTo>
                      <a:pt x="322" y="304"/>
                      <a:pt x="322" y="304"/>
                      <a:pt x="323" y="303"/>
                    </a:cubicBezTo>
                    <a:cubicBezTo>
                      <a:pt x="324" y="302"/>
                      <a:pt x="325" y="302"/>
                      <a:pt x="327" y="301"/>
                    </a:cubicBezTo>
                    <a:cubicBezTo>
                      <a:pt x="329" y="300"/>
                      <a:pt x="332" y="299"/>
                      <a:pt x="335" y="297"/>
                    </a:cubicBezTo>
                    <a:cubicBezTo>
                      <a:pt x="338" y="295"/>
                      <a:pt x="341" y="293"/>
                      <a:pt x="344" y="291"/>
                    </a:cubicBezTo>
                    <a:cubicBezTo>
                      <a:pt x="348" y="288"/>
                      <a:pt x="352" y="285"/>
                      <a:pt x="355" y="282"/>
                    </a:cubicBezTo>
                    <a:cubicBezTo>
                      <a:pt x="363" y="274"/>
                      <a:pt x="367" y="267"/>
                      <a:pt x="370" y="259"/>
                    </a:cubicBezTo>
                    <a:cubicBezTo>
                      <a:pt x="372" y="251"/>
                      <a:pt x="372" y="243"/>
                      <a:pt x="371" y="235"/>
                    </a:cubicBezTo>
                    <a:cubicBezTo>
                      <a:pt x="370" y="227"/>
                      <a:pt x="367" y="220"/>
                      <a:pt x="362" y="212"/>
                    </a:cubicBezTo>
                    <a:cubicBezTo>
                      <a:pt x="358" y="204"/>
                      <a:pt x="352" y="197"/>
                      <a:pt x="346" y="190"/>
                    </a:cubicBezTo>
                    <a:cubicBezTo>
                      <a:pt x="344" y="196"/>
                      <a:pt x="341" y="203"/>
                      <a:pt x="338" y="210"/>
                    </a:cubicBezTo>
                    <a:cubicBezTo>
                      <a:pt x="334" y="217"/>
                      <a:pt x="329" y="224"/>
                      <a:pt x="321" y="231"/>
                    </a:cubicBezTo>
                    <a:cubicBezTo>
                      <a:pt x="314" y="239"/>
                      <a:pt x="306" y="245"/>
                      <a:pt x="298" y="248"/>
                    </a:cubicBezTo>
                    <a:cubicBezTo>
                      <a:pt x="291" y="251"/>
                      <a:pt x="283" y="253"/>
                      <a:pt x="276" y="252"/>
                    </a:cubicBezTo>
                    <a:cubicBezTo>
                      <a:pt x="269" y="252"/>
                      <a:pt x="262" y="250"/>
                      <a:pt x="256" y="246"/>
                    </a:cubicBezTo>
                    <a:cubicBezTo>
                      <a:pt x="249" y="242"/>
                      <a:pt x="243" y="237"/>
                      <a:pt x="237" y="231"/>
                    </a:cubicBezTo>
                    <a:cubicBezTo>
                      <a:pt x="230" y="225"/>
                      <a:pt x="225" y="218"/>
                      <a:pt x="221" y="211"/>
                    </a:cubicBezTo>
                    <a:cubicBezTo>
                      <a:pt x="218" y="203"/>
                      <a:pt x="215" y="195"/>
                      <a:pt x="215" y="187"/>
                    </a:cubicBezTo>
                    <a:cubicBezTo>
                      <a:pt x="215" y="179"/>
                      <a:pt x="216" y="170"/>
                      <a:pt x="219" y="162"/>
                    </a:cubicBezTo>
                    <a:cubicBezTo>
                      <a:pt x="223" y="153"/>
                      <a:pt x="229" y="144"/>
                      <a:pt x="237" y="136"/>
                    </a:cubicBezTo>
                    <a:cubicBezTo>
                      <a:pt x="243" y="130"/>
                      <a:pt x="249" y="126"/>
                      <a:pt x="255" y="122"/>
                    </a:cubicBezTo>
                    <a:cubicBezTo>
                      <a:pt x="262" y="119"/>
                      <a:pt x="268" y="117"/>
                      <a:pt x="274" y="117"/>
                    </a:cubicBezTo>
                    <a:cubicBezTo>
                      <a:pt x="280" y="116"/>
                      <a:pt x="286" y="117"/>
                      <a:pt x="293" y="119"/>
                    </a:cubicBezTo>
                    <a:cubicBezTo>
                      <a:pt x="299" y="120"/>
                      <a:pt x="306" y="123"/>
                      <a:pt x="312" y="127"/>
                    </a:cubicBezTo>
                    <a:cubicBezTo>
                      <a:pt x="319" y="130"/>
                      <a:pt x="325" y="135"/>
                      <a:pt x="332" y="140"/>
                    </a:cubicBezTo>
                    <a:cubicBezTo>
                      <a:pt x="338" y="145"/>
                      <a:pt x="345" y="151"/>
                      <a:pt x="351" y="158"/>
                    </a:cubicBezTo>
                    <a:close/>
                    <a:moveTo>
                      <a:pt x="330" y="175"/>
                    </a:moveTo>
                    <a:cubicBezTo>
                      <a:pt x="321" y="166"/>
                      <a:pt x="312" y="158"/>
                      <a:pt x="304" y="153"/>
                    </a:cubicBezTo>
                    <a:cubicBezTo>
                      <a:pt x="297" y="148"/>
                      <a:pt x="290" y="145"/>
                      <a:pt x="283" y="143"/>
                    </a:cubicBezTo>
                    <a:cubicBezTo>
                      <a:pt x="277" y="141"/>
                      <a:pt x="271" y="142"/>
                      <a:pt x="266" y="143"/>
                    </a:cubicBezTo>
                    <a:cubicBezTo>
                      <a:pt x="260" y="145"/>
                      <a:pt x="255" y="148"/>
                      <a:pt x="251" y="153"/>
                    </a:cubicBezTo>
                    <a:cubicBezTo>
                      <a:pt x="246" y="158"/>
                      <a:pt x="243" y="163"/>
                      <a:pt x="241" y="168"/>
                    </a:cubicBezTo>
                    <a:cubicBezTo>
                      <a:pt x="239" y="173"/>
                      <a:pt x="239" y="178"/>
                      <a:pt x="240" y="183"/>
                    </a:cubicBezTo>
                    <a:cubicBezTo>
                      <a:pt x="240" y="188"/>
                      <a:pt x="242" y="193"/>
                      <a:pt x="245" y="198"/>
                    </a:cubicBezTo>
                    <a:cubicBezTo>
                      <a:pt x="247" y="202"/>
                      <a:pt x="251" y="207"/>
                      <a:pt x="255" y="211"/>
                    </a:cubicBezTo>
                    <a:cubicBezTo>
                      <a:pt x="259" y="215"/>
                      <a:pt x="263" y="219"/>
                      <a:pt x="268" y="221"/>
                    </a:cubicBezTo>
                    <a:cubicBezTo>
                      <a:pt x="272" y="224"/>
                      <a:pt x="277" y="225"/>
                      <a:pt x="281" y="226"/>
                    </a:cubicBezTo>
                    <a:cubicBezTo>
                      <a:pt x="286" y="226"/>
                      <a:pt x="291" y="226"/>
                      <a:pt x="295" y="224"/>
                    </a:cubicBezTo>
                    <a:cubicBezTo>
                      <a:pt x="300" y="222"/>
                      <a:pt x="305" y="218"/>
                      <a:pt x="310" y="213"/>
                    </a:cubicBezTo>
                    <a:cubicBezTo>
                      <a:pt x="315" y="208"/>
                      <a:pt x="320" y="202"/>
                      <a:pt x="323" y="195"/>
                    </a:cubicBezTo>
                    <a:cubicBezTo>
                      <a:pt x="327" y="188"/>
                      <a:pt x="329" y="181"/>
                      <a:pt x="330" y="175"/>
                    </a:cubicBezTo>
                    <a:close/>
                    <a:moveTo>
                      <a:pt x="473" y="46"/>
                    </a:moveTo>
                    <a:cubicBezTo>
                      <a:pt x="484" y="57"/>
                      <a:pt x="494" y="68"/>
                      <a:pt x="501" y="79"/>
                    </a:cubicBezTo>
                    <a:cubicBezTo>
                      <a:pt x="508" y="90"/>
                      <a:pt x="513" y="100"/>
                      <a:pt x="516" y="111"/>
                    </a:cubicBezTo>
                    <a:cubicBezTo>
                      <a:pt x="518" y="121"/>
                      <a:pt x="518" y="132"/>
                      <a:pt x="515" y="142"/>
                    </a:cubicBezTo>
                    <a:cubicBezTo>
                      <a:pt x="512" y="152"/>
                      <a:pt x="506" y="162"/>
                      <a:pt x="496" y="171"/>
                    </a:cubicBezTo>
                    <a:cubicBezTo>
                      <a:pt x="487" y="180"/>
                      <a:pt x="478" y="186"/>
                      <a:pt x="469" y="189"/>
                    </a:cubicBezTo>
                    <a:cubicBezTo>
                      <a:pt x="460" y="192"/>
                      <a:pt x="450" y="192"/>
                      <a:pt x="440" y="190"/>
                    </a:cubicBezTo>
                    <a:cubicBezTo>
                      <a:pt x="430" y="187"/>
                      <a:pt x="420" y="182"/>
                      <a:pt x="409" y="175"/>
                    </a:cubicBezTo>
                    <a:cubicBezTo>
                      <a:pt x="398" y="167"/>
                      <a:pt x="387" y="158"/>
                      <a:pt x="375" y="146"/>
                    </a:cubicBezTo>
                    <a:cubicBezTo>
                      <a:pt x="364" y="135"/>
                      <a:pt x="355" y="124"/>
                      <a:pt x="348" y="113"/>
                    </a:cubicBezTo>
                    <a:cubicBezTo>
                      <a:pt x="341" y="102"/>
                      <a:pt x="336" y="92"/>
                      <a:pt x="333" y="81"/>
                    </a:cubicBezTo>
                    <a:cubicBezTo>
                      <a:pt x="331" y="71"/>
                      <a:pt x="331" y="60"/>
                      <a:pt x="334" y="50"/>
                    </a:cubicBezTo>
                    <a:cubicBezTo>
                      <a:pt x="337" y="40"/>
                      <a:pt x="343" y="31"/>
                      <a:pt x="352" y="21"/>
                    </a:cubicBezTo>
                    <a:cubicBezTo>
                      <a:pt x="361" y="12"/>
                      <a:pt x="370" y="6"/>
                      <a:pt x="380" y="3"/>
                    </a:cubicBezTo>
                    <a:cubicBezTo>
                      <a:pt x="389" y="0"/>
                      <a:pt x="399" y="0"/>
                      <a:pt x="409" y="2"/>
                    </a:cubicBezTo>
                    <a:cubicBezTo>
                      <a:pt x="419" y="5"/>
                      <a:pt x="429" y="10"/>
                      <a:pt x="440" y="17"/>
                    </a:cubicBezTo>
                    <a:cubicBezTo>
                      <a:pt x="450" y="25"/>
                      <a:pt x="462" y="34"/>
                      <a:pt x="473" y="46"/>
                    </a:cubicBezTo>
                    <a:close/>
                    <a:moveTo>
                      <a:pt x="455" y="67"/>
                    </a:moveTo>
                    <a:cubicBezTo>
                      <a:pt x="448" y="60"/>
                      <a:pt x="442" y="54"/>
                      <a:pt x="435" y="49"/>
                    </a:cubicBezTo>
                    <a:cubicBezTo>
                      <a:pt x="429" y="43"/>
                      <a:pt x="423" y="39"/>
                      <a:pt x="418" y="36"/>
                    </a:cubicBezTo>
                    <a:cubicBezTo>
                      <a:pt x="413" y="32"/>
                      <a:pt x="408" y="30"/>
                      <a:pt x="403" y="28"/>
                    </a:cubicBezTo>
                    <a:cubicBezTo>
                      <a:pt x="398" y="27"/>
                      <a:pt x="394" y="26"/>
                      <a:pt x="390" y="26"/>
                    </a:cubicBezTo>
                    <a:cubicBezTo>
                      <a:pt x="385" y="27"/>
                      <a:pt x="381" y="28"/>
                      <a:pt x="378" y="30"/>
                    </a:cubicBezTo>
                    <a:cubicBezTo>
                      <a:pt x="374" y="32"/>
                      <a:pt x="370" y="34"/>
                      <a:pt x="367" y="38"/>
                    </a:cubicBezTo>
                    <a:cubicBezTo>
                      <a:pt x="360" y="44"/>
                      <a:pt x="357" y="51"/>
                      <a:pt x="356" y="57"/>
                    </a:cubicBezTo>
                    <a:cubicBezTo>
                      <a:pt x="355" y="64"/>
                      <a:pt x="356" y="71"/>
                      <a:pt x="359" y="79"/>
                    </a:cubicBezTo>
                    <a:cubicBezTo>
                      <a:pt x="362" y="86"/>
                      <a:pt x="366" y="94"/>
                      <a:pt x="372" y="102"/>
                    </a:cubicBezTo>
                    <a:cubicBezTo>
                      <a:pt x="378" y="109"/>
                      <a:pt x="385" y="117"/>
                      <a:pt x="393" y="125"/>
                    </a:cubicBezTo>
                    <a:cubicBezTo>
                      <a:pt x="404" y="136"/>
                      <a:pt x="414" y="144"/>
                      <a:pt x="422" y="151"/>
                    </a:cubicBezTo>
                    <a:cubicBezTo>
                      <a:pt x="431" y="157"/>
                      <a:pt x="439" y="161"/>
                      <a:pt x="446" y="164"/>
                    </a:cubicBezTo>
                    <a:cubicBezTo>
                      <a:pt x="453" y="166"/>
                      <a:pt x="459" y="166"/>
                      <a:pt x="465" y="165"/>
                    </a:cubicBezTo>
                    <a:cubicBezTo>
                      <a:pt x="471" y="163"/>
                      <a:pt x="477" y="160"/>
                      <a:pt x="482" y="154"/>
                    </a:cubicBezTo>
                    <a:cubicBezTo>
                      <a:pt x="486" y="150"/>
                      <a:pt x="489" y="146"/>
                      <a:pt x="491" y="142"/>
                    </a:cubicBezTo>
                    <a:cubicBezTo>
                      <a:pt x="493" y="137"/>
                      <a:pt x="493" y="133"/>
                      <a:pt x="493" y="128"/>
                    </a:cubicBezTo>
                    <a:cubicBezTo>
                      <a:pt x="493" y="123"/>
                      <a:pt x="492" y="118"/>
                      <a:pt x="490" y="113"/>
                    </a:cubicBezTo>
                    <a:cubicBezTo>
                      <a:pt x="488" y="108"/>
                      <a:pt x="485" y="103"/>
                      <a:pt x="482" y="98"/>
                    </a:cubicBezTo>
                    <a:cubicBezTo>
                      <a:pt x="479" y="93"/>
                      <a:pt x="475" y="88"/>
                      <a:pt x="470" y="83"/>
                    </a:cubicBezTo>
                    <a:cubicBezTo>
                      <a:pt x="466" y="78"/>
                      <a:pt x="461" y="72"/>
                      <a:pt x="455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Freeform 160"/>
              <p:cNvSpPr>
                <a:spLocks/>
              </p:cNvSpPr>
              <p:nvPr/>
            </p:nvSpPr>
            <p:spPr bwMode="auto">
              <a:xfrm>
                <a:off x="1370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3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Freeform 161"/>
              <p:cNvSpPr>
                <a:spLocks noEditPoints="1"/>
              </p:cNvSpPr>
              <p:nvPr/>
            </p:nvSpPr>
            <p:spPr bwMode="auto">
              <a:xfrm>
                <a:off x="1373" y="3762"/>
                <a:ext cx="80" cy="77"/>
              </a:xfrm>
              <a:custGeom>
                <a:avLst/>
                <a:gdLst/>
                <a:ahLst/>
                <a:cxnLst>
                  <a:cxn ang="0">
                    <a:pos x="154" y="167"/>
                  </a:cxn>
                  <a:cxn ang="0">
                    <a:pos x="178" y="213"/>
                  </a:cxn>
                  <a:cxn ang="0">
                    <a:pos x="173" y="263"/>
                  </a:cxn>
                  <a:cxn ang="0">
                    <a:pos x="145" y="297"/>
                  </a:cxn>
                  <a:cxn ang="0">
                    <a:pos x="127" y="307"/>
                  </a:cxn>
                  <a:cxn ang="0">
                    <a:pos x="118" y="308"/>
                  </a:cxn>
                  <a:cxn ang="0">
                    <a:pos x="109" y="300"/>
                  </a:cxn>
                  <a:cxn ang="0">
                    <a:pos x="107" y="295"/>
                  </a:cxn>
                  <a:cxn ang="0">
                    <a:pos x="112" y="291"/>
                  </a:cxn>
                  <a:cxn ang="0">
                    <a:pos x="130" y="281"/>
                  </a:cxn>
                  <a:cxn ang="0">
                    <a:pos x="155" y="249"/>
                  </a:cxn>
                  <a:cxn ang="0">
                    <a:pos x="147" y="202"/>
                  </a:cxn>
                  <a:cxn ang="0">
                    <a:pos x="123" y="200"/>
                  </a:cxn>
                  <a:cxn ang="0">
                    <a:pos x="83" y="238"/>
                  </a:cxn>
                  <a:cxn ang="0">
                    <a:pos x="41" y="236"/>
                  </a:cxn>
                  <a:cxn ang="0">
                    <a:pos x="7" y="200"/>
                  </a:cxn>
                  <a:cxn ang="0">
                    <a:pos x="5" y="151"/>
                  </a:cxn>
                  <a:cxn ang="0">
                    <a:pos x="41" y="112"/>
                  </a:cxn>
                  <a:cxn ang="0">
                    <a:pos x="78" y="108"/>
                  </a:cxn>
                  <a:cxn ang="0">
                    <a:pos x="117" y="130"/>
                  </a:cxn>
                  <a:cxn ang="0">
                    <a:pos x="115" y="165"/>
                  </a:cxn>
                  <a:cxn ang="0">
                    <a:pos x="68" y="133"/>
                  </a:cxn>
                  <a:cxn ang="0">
                    <a:pos x="36" y="143"/>
                  </a:cxn>
                  <a:cxn ang="0">
                    <a:pos x="25" y="173"/>
                  </a:cxn>
                  <a:cxn ang="0">
                    <a:pos x="40" y="201"/>
                  </a:cxn>
                  <a:cxn ang="0">
                    <a:pos x="67" y="216"/>
                  </a:cxn>
                  <a:cxn ang="0">
                    <a:pos x="95" y="203"/>
                  </a:cxn>
                  <a:cxn ang="0">
                    <a:pos x="115" y="165"/>
                  </a:cxn>
                  <a:cxn ang="0">
                    <a:pos x="322" y="109"/>
                  </a:cxn>
                  <a:cxn ang="0">
                    <a:pos x="323" y="114"/>
                  </a:cxn>
                  <a:cxn ang="0">
                    <a:pos x="247" y="191"/>
                  </a:cxn>
                  <a:cxn ang="0">
                    <a:pos x="243" y="192"/>
                  </a:cxn>
                  <a:cxn ang="0">
                    <a:pos x="236" y="187"/>
                  </a:cxn>
                  <a:cxn ang="0">
                    <a:pos x="231" y="181"/>
                  </a:cxn>
                  <a:cxn ang="0">
                    <a:pos x="232" y="176"/>
                  </a:cxn>
                  <a:cxn ang="0">
                    <a:pos x="153" y="37"/>
                  </a:cxn>
                  <a:cxn ang="0">
                    <a:pos x="140" y="86"/>
                  </a:cxn>
                  <a:cxn ang="0">
                    <a:pos x="134" y="86"/>
                  </a:cxn>
                  <a:cxn ang="0">
                    <a:pos x="127" y="79"/>
                  </a:cxn>
                  <a:cxn ang="0">
                    <a:pos x="124" y="74"/>
                  </a:cxn>
                  <a:cxn ang="0">
                    <a:pos x="136" y="17"/>
                  </a:cxn>
                  <a:cxn ang="0">
                    <a:pos x="138" y="13"/>
                  </a:cxn>
                  <a:cxn ang="0">
                    <a:pos x="143" y="7"/>
                  </a:cxn>
                  <a:cxn ang="0">
                    <a:pos x="151" y="1"/>
                  </a:cxn>
                  <a:cxn ang="0">
                    <a:pos x="155" y="1"/>
                  </a:cxn>
                  <a:cxn ang="0">
                    <a:pos x="307" y="101"/>
                  </a:cxn>
                  <a:cxn ang="0">
                    <a:pos x="312" y="100"/>
                  </a:cxn>
                  <a:cxn ang="0">
                    <a:pos x="319" y="105"/>
                  </a:cxn>
                </a:cxnLst>
                <a:rect l="0" t="0" r="r" b="b"/>
                <a:pathLst>
                  <a:path w="323" h="309">
                    <a:moveTo>
                      <a:pt x="137" y="148"/>
                    </a:moveTo>
                    <a:cubicBezTo>
                      <a:pt x="143" y="154"/>
                      <a:pt x="149" y="160"/>
                      <a:pt x="154" y="167"/>
                    </a:cubicBezTo>
                    <a:cubicBezTo>
                      <a:pt x="160" y="175"/>
                      <a:pt x="165" y="182"/>
                      <a:pt x="169" y="190"/>
                    </a:cubicBezTo>
                    <a:cubicBezTo>
                      <a:pt x="173" y="197"/>
                      <a:pt x="176" y="205"/>
                      <a:pt x="178" y="213"/>
                    </a:cubicBezTo>
                    <a:cubicBezTo>
                      <a:pt x="180" y="221"/>
                      <a:pt x="181" y="229"/>
                      <a:pt x="180" y="238"/>
                    </a:cubicBezTo>
                    <a:cubicBezTo>
                      <a:pt x="180" y="246"/>
                      <a:pt x="177" y="255"/>
                      <a:pt x="173" y="263"/>
                    </a:cubicBezTo>
                    <a:cubicBezTo>
                      <a:pt x="169" y="271"/>
                      <a:pt x="163" y="280"/>
                      <a:pt x="155" y="288"/>
                    </a:cubicBezTo>
                    <a:cubicBezTo>
                      <a:pt x="152" y="291"/>
                      <a:pt x="148" y="294"/>
                      <a:pt x="145" y="297"/>
                    </a:cubicBezTo>
                    <a:cubicBezTo>
                      <a:pt x="141" y="299"/>
                      <a:pt x="138" y="301"/>
                      <a:pt x="135" y="303"/>
                    </a:cubicBezTo>
                    <a:cubicBezTo>
                      <a:pt x="132" y="305"/>
                      <a:pt x="130" y="306"/>
                      <a:pt x="127" y="307"/>
                    </a:cubicBezTo>
                    <a:cubicBezTo>
                      <a:pt x="125" y="308"/>
                      <a:pt x="123" y="309"/>
                      <a:pt x="122" y="309"/>
                    </a:cubicBezTo>
                    <a:cubicBezTo>
                      <a:pt x="120" y="309"/>
                      <a:pt x="119" y="309"/>
                      <a:pt x="118" y="308"/>
                    </a:cubicBezTo>
                    <a:cubicBezTo>
                      <a:pt x="116" y="307"/>
                      <a:pt x="114" y="306"/>
                      <a:pt x="112" y="304"/>
                    </a:cubicBezTo>
                    <a:cubicBezTo>
                      <a:pt x="111" y="302"/>
                      <a:pt x="110" y="301"/>
                      <a:pt x="109" y="300"/>
                    </a:cubicBezTo>
                    <a:cubicBezTo>
                      <a:pt x="108" y="299"/>
                      <a:pt x="107" y="298"/>
                      <a:pt x="107" y="297"/>
                    </a:cubicBezTo>
                    <a:cubicBezTo>
                      <a:pt x="107" y="296"/>
                      <a:pt x="107" y="295"/>
                      <a:pt x="107" y="295"/>
                    </a:cubicBezTo>
                    <a:cubicBezTo>
                      <a:pt x="107" y="294"/>
                      <a:pt x="108" y="294"/>
                      <a:pt x="108" y="293"/>
                    </a:cubicBezTo>
                    <a:cubicBezTo>
                      <a:pt x="109" y="292"/>
                      <a:pt x="110" y="291"/>
                      <a:pt x="112" y="291"/>
                    </a:cubicBezTo>
                    <a:cubicBezTo>
                      <a:pt x="114" y="290"/>
                      <a:pt x="117" y="288"/>
                      <a:pt x="120" y="287"/>
                    </a:cubicBezTo>
                    <a:cubicBezTo>
                      <a:pt x="123" y="285"/>
                      <a:pt x="126" y="283"/>
                      <a:pt x="130" y="281"/>
                    </a:cubicBezTo>
                    <a:cubicBezTo>
                      <a:pt x="133" y="278"/>
                      <a:pt x="137" y="275"/>
                      <a:pt x="141" y="271"/>
                    </a:cubicBezTo>
                    <a:cubicBezTo>
                      <a:pt x="148" y="264"/>
                      <a:pt x="152" y="257"/>
                      <a:pt x="155" y="249"/>
                    </a:cubicBezTo>
                    <a:cubicBezTo>
                      <a:pt x="157" y="241"/>
                      <a:pt x="158" y="233"/>
                      <a:pt x="156" y="225"/>
                    </a:cubicBezTo>
                    <a:cubicBezTo>
                      <a:pt x="155" y="217"/>
                      <a:pt x="152" y="209"/>
                      <a:pt x="147" y="202"/>
                    </a:cubicBezTo>
                    <a:cubicBezTo>
                      <a:pt x="143" y="194"/>
                      <a:pt x="137" y="187"/>
                      <a:pt x="131" y="180"/>
                    </a:cubicBezTo>
                    <a:cubicBezTo>
                      <a:pt x="129" y="186"/>
                      <a:pt x="126" y="193"/>
                      <a:pt x="123" y="200"/>
                    </a:cubicBezTo>
                    <a:cubicBezTo>
                      <a:pt x="119" y="207"/>
                      <a:pt x="114" y="214"/>
                      <a:pt x="107" y="221"/>
                    </a:cubicBezTo>
                    <a:cubicBezTo>
                      <a:pt x="99" y="229"/>
                      <a:pt x="91" y="235"/>
                      <a:pt x="83" y="238"/>
                    </a:cubicBezTo>
                    <a:cubicBezTo>
                      <a:pt x="76" y="241"/>
                      <a:pt x="68" y="243"/>
                      <a:pt x="61" y="242"/>
                    </a:cubicBezTo>
                    <a:cubicBezTo>
                      <a:pt x="54" y="242"/>
                      <a:pt x="48" y="240"/>
                      <a:pt x="41" y="236"/>
                    </a:cubicBezTo>
                    <a:cubicBezTo>
                      <a:pt x="34" y="232"/>
                      <a:pt x="28" y="227"/>
                      <a:pt x="22" y="221"/>
                    </a:cubicBezTo>
                    <a:cubicBezTo>
                      <a:pt x="16" y="215"/>
                      <a:pt x="10" y="208"/>
                      <a:pt x="7" y="200"/>
                    </a:cubicBezTo>
                    <a:cubicBezTo>
                      <a:pt x="3" y="193"/>
                      <a:pt x="1" y="185"/>
                      <a:pt x="0" y="177"/>
                    </a:cubicBezTo>
                    <a:cubicBezTo>
                      <a:pt x="0" y="168"/>
                      <a:pt x="1" y="160"/>
                      <a:pt x="5" y="151"/>
                    </a:cubicBezTo>
                    <a:cubicBezTo>
                      <a:pt x="8" y="143"/>
                      <a:pt x="14" y="134"/>
                      <a:pt x="22" y="126"/>
                    </a:cubicBezTo>
                    <a:cubicBezTo>
                      <a:pt x="28" y="120"/>
                      <a:pt x="34" y="115"/>
                      <a:pt x="41" y="112"/>
                    </a:cubicBezTo>
                    <a:cubicBezTo>
                      <a:pt x="47" y="109"/>
                      <a:pt x="53" y="107"/>
                      <a:pt x="59" y="107"/>
                    </a:cubicBezTo>
                    <a:cubicBezTo>
                      <a:pt x="65" y="106"/>
                      <a:pt x="72" y="107"/>
                      <a:pt x="78" y="108"/>
                    </a:cubicBezTo>
                    <a:cubicBezTo>
                      <a:pt x="84" y="110"/>
                      <a:pt x="91" y="113"/>
                      <a:pt x="97" y="116"/>
                    </a:cubicBezTo>
                    <a:cubicBezTo>
                      <a:pt x="104" y="120"/>
                      <a:pt x="110" y="125"/>
                      <a:pt x="117" y="130"/>
                    </a:cubicBezTo>
                    <a:cubicBezTo>
                      <a:pt x="123" y="135"/>
                      <a:pt x="130" y="141"/>
                      <a:pt x="137" y="148"/>
                    </a:cubicBezTo>
                    <a:close/>
                    <a:moveTo>
                      <a:pt x="115" y="165"/>
                    </a:moveTo>
                    <a:cubicBezTo>
                      <a:pt x="106" y="155"/>
                      <a:pt x="97" y="148"/>
                      <a:pt x="89" y="143"/>
                    </a:cubicBezTo>
                    <a:cubicBezTo>
                      <a:pt x="82" y="138"/>
                      <a:pt x="75" y="134"/>
                      <a:pt x="68" y="133"/>
                    </a:cubicBezTo>
                    <a:cubicBezTo>
                      <a:pt x="62" y="131"/>
                      <a:pt x="56" y="131"/>
                      <a:pt x="51" y="133"/>
                    </a:cubicBezTo>
                    <a:cubicBezTo>
                      <a:pt x="45" y="135"/>
                      <a:pt x="40" y="138"/>
                      <a:pt x="36" y="143"/>
                    </a:cubicBezTo>
                    <a:cubicBezTo>
                      <a:pt x="31" y="148"/>
                      <a:pt x="28" y="152"/>
                      <a:pt x="26" y="158"/>
                    </a:cubicBezTo>
                    <a:cubicBezTo>
                      <a:pt x="24" y="163"/>
                      <a:pt x="24" y="168"/>
                      <a:pt x="25" y="173"/>
                    </a:cubicBezTo>
                    <a:cubicBezTo>
                      <a:pt x="25" y="178"/>
                      <a:pt x="27" y="183"/>
                      <a:pt x="30" y="188"/>
                    </a:cubicBezTo>
                    <a:cubicBezTo>
                      <a:pt x="32" y="192"/>
                      <a:pt x="36" y="197"/>
                      <a:pt x="40" y="201"/>
                    </a:cubicBezTo>
                    <a:cubicBezTo>
                      <a:pt x="44" y="205"/>
                      <a:pt x="48" y="208"/>
                      <a:pt x="53" y="211"/>
                    </a:cubicBezTo>
                    <a:cubicBezTo>
                      <a:pt x="58" y="214"/>
                      <a:pt x="62" y="215"/>
                      <a:pt x="67" y="216"/>
                    </a:cubicBezTo>
                    <a:cubicBezTo>
                      <a:pt x="71" y="216"/>
                      <a:pt x="76" y="215"/>
                      <a:pt x="80" y="214"/>
                    </a:cubicBezTo>
                    <a:cubicBezTo>
                      <a:pt x="85" y="212"/>
                      <a:pt x="90" y="208"/>
                      <a:pt x="95" y="203"/>
                    </a:cubicBezTo>
                    <a:cubicBezTo>
                      <a:pt x="100" y="198"/>
                      <a:pt x="105" y="192"/>
                      <a:pt x="108" y="185"/>
                    </a:cubicBezTo>
                    <a:cubicBezTo>
                      <a:pt x="112" y="178"/>
                      <a:pt x="114" y="171"/>
                      <a:pt x="115" y="165"/>
                    </a:cubicBezTo>
                    <a:close/>
                    <a:moveTo>
                      <a:pt x="319" y="105"/>
                    </a:moveTo>
                    <a:cubicBezTo>
                      <a:pt x="320" y="106"/>
                      <a:pt x="321" y="108"/>
                      <a:pt x="322" y="109"/>
                    </a:cubicBezTo>
                    <a:cubicBezTo>
                      <a:pt x="322" y="110"/>
                      <a:pt x="323" y="111"/>
                      <a:pt x="323" y="112"/>
                    </a:cubicBezTo>
                    <a:cubicBezTo>
                      <a:pt x="323" y="113"/>
                      <a:pt x="323" y="114"/>
                      <a:pt x="323" y="114"/>
                    </a:cubicBezTo>
                    <a:cubicBezTo>
                      <a:pt x="323" y="115"/>
                      <a:pt x="323" y="116"/>
                      <a:pt x="322" y="116"/>
                    </a:cubicBezTo>
                    <a:lnTo>
                      <a:pt x="247" y="191"/>
                    </a:lnTo>
                    <a:cubicBezTo>
                      <a:pt x="247" y="192"/>
                      <a:pt x="246" y="192"/>
                      <a:pt x="246" y="192"/>
                    </a:cubicBezTo>
                    <a:cubicBezTo>
                      <a:pt x="245" y="192"/>
                      <a:pt x="244" y="192"/>
                      <a:pt x="243" y="192"/>
                    </a:cubicBezTo>
                    <a:cubicBezTo>
                      <a:pt x="242" y="192"/>
                      <a:pt x="241" y="191"/>
                      <a:pt x="240" y="191"/>
                    </a:cubicBezTo>
                    <a:cubicBezTo>
                      <a:pt x="239" y="190"/>
                      <a:pt x="237" y="189"/>
                      <a:pt x="236" y="187"/>
                    </a:cubicBezTo>
                    <a:cubicBezTo>
                      <a:pt x="235" y="186"/>
                      <a:pt x="234" y="185"/>
                      <a:pt x="233" y="184"/>
                    </a:cubicBezTo>
                    <a:cubicBezTo>
                      <a:pt x="232" y="183"/>
                      <a:pt x="232" y="181"/>
                      <a:pt x="231" y="181"/>
                    </a:cubicBezTo>
                    <a:cubicBezTo>
                      <a:pt x="231" y="180"/>
                      <a:pt x="231" y="179"/>
                      <a:pt x="231" y="178"/>
                    </a:cubicBezTo>
                    <a:cubicBezTo>
                      <a:pt x="231" y="177"/>
                      <a:pt x="232" y="176"/>
                      <a:pt x="232" y="176"/>
                    </a:cubicBezTo>
                    <a:lnTo>
                      <a:pt x="262" y="146"/>
                    </a:lnTo>
                    <a:lnTo>
                      <a:pt x="153" y="37"/>
                    </a:lnTo>
                    <a:lnTo>
                      <a:pt x="142" y="81"/>
                    </a:lnTo>
                    <a:cubicBezTo>
                      <a:pt x="141" y="83"/>
                      <a:pt x="141" y="85"/>
                      <a:pt x="140" y="86"/>
                    </a:cubicBezTo>
                    <a:cubicBezTo>
                      <a:pt x="139" y="87"/>
                      <a:pt x="139" y="88"/>
                      <a:pt x="138" y="88"/>
                    </a:cubicBezTo>
                    <a:cubicBezTo>
                      <a:pt x="137" y="88"/>
                      <a:pt x="135" y="87"/>
                      <a:pt x="134" y="86"/>
                    </a:cubicBezTo>
                    <a:cubicBezTo>
                      <a:pt x="133" y="85"/>
                      <a:pt x="131" y="84"/>
                      <a:pt x="130" y="82"/>
                    </a:cubicBezTo>
                    <a:cubicBezTo>
                      <a:pt x="128" y="81"/>
                      <a:pt x="127" y="80"/>
                      <a:pt x="127" y="79"/>
                    </a:cubicBezTo>
                    <a:cubicBezTo>
                      <a:pt x="126" y="78"/>
                      <a:pt x="125" y="77"/>
                      <a:pt x="125" y="76"/>
                    </a:cubicBezTo>
                    <a:cubicBezTo>
                      <a:pt x="124" y="75"/>
                      <a:pt x="124" y="75"/>
                      <a:pt x="124" y="74"/>
                    </a:cubicBezTo>
                    <a:cubicBezTo>
                      <a:pt x="124" y="73"/>
                      <a:pt x="124" y="72"/>
                      <a:pt x="125" y="71"/>
                    </a:cubicBezTo>
                    <a:lnTo>
                      <a:pt x="136" y="17"/>
                    </a:lnTo>
                    <a:cubicBezTo>
                      <a:pt x="136" y="16"/>
                      <a:pt x="137" y="16"/>
                      <a:pt x="137" y="15"/>
                    </a:cubicBezTo>
                    <a:cubicBezTo>
                      <a:pt x="137" y="15"/>
                      <a:pt x="138" y="14"/>
                      <a:pt x="138" y="13"/>
                    </a:cubicBezTo>
                    <a:cubicBezTo>
                      <a:pt x="139" y="12"/>
                      <a:pt x="139" y="11"/>
                      <a:pt x="140" y="10"/>
                    </a:cubicBezTo>
                    <a:cubicBezTo>
                      <a:pt x="141" y="10"/>
                      <a:pt x="142" y="8"/>
                      <a:pt x="143" y="7"/>
                    </a:cubicBezTo>
                    <a:cubicBezTo>
                      <a:pt x="145" y="5"/>
                      <a:pt x="147" y="4"/>
                      <a:pt x="148" y="3"/>
                    </a:cubicBezTo>
                    <a:cubicBezTo>
                      <a:pt x="149" y="2"/>
                      <a:pt x="151" y="1"/>
                      <a:pt x="151" y="1"/>
                    </a:cubicBezTo>
                    <a:cubicBezTo>
                      <a:pt x="152" y="0"/>
                      <a:pt x="153" y="0"/>
                      <a:pt x="154" y="0"/>
                    </a:cubicBezTo>
                    <a:cubicBezTo>
                      <a:pt x="154" y="1"/>
                      <a:pt x="155" y="1"/>
                      <a:pt x="155" y="1"/>
                    </a:cubicBezTo>
                    <a:lnTo>
                      <a:pt x="281" y="127"/>
                    </a:lnTo>
                    <a:lnTo>
                      <a:pt x="307" y="101"/>
                    </a:lnTo>
                    <a:cubicBezTo>
                      <a:pt x="307" y="101"/>
                      <a:pt x="308" y="100"/>
                      <a:pt x="309" y="100"/>
                    </a:cubicBezTo>
                    <a:cubicBezTo>
                      <a:pt x="310" y="100"/>
                      <a:pt x="311" y="100"/>
                      <a:pt x="312" y="100"/>
                    </a:cubicBezTo>
                    <a:cubicBezTo>
                      <a:pt x="313" y="100"/>
                      <a:pt x="314" y="101"/>
                      <a:pt x="315" y="102"/>
                    </a:cubicBezTo>
                    <a:cubicBezTo>
                      <a:pt x="316" y="102"/>
                      <a:pt x="317" y="104"/>
                      <a:pt x="319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162"/>
              <p:cNvSpPr>
                <a:spLocks noEditPoints="1"/>
              </p:cNvSpPr>
              <p:nvPr/>
            </p:nvSpPr>
            <p:spPr bwMode="auto">
              <a:xfrm>
                <a:off x="1421" y="3835"/>
                <a:ext cx="135" cy="133"/>
              </a:xfrm>
              <a:custGeom>
                <a:avLst/>
                <a:gdLst/>
                <a:ahLst/>
                <a:cxnLst>
                  <a:cxn ang="0">
                    <a:pos x="199" y="454"/>
                  </a:cxn>
                  <a:cxn ang="0">
                    <a:pos x="119" y="532"/>
                  </a:cxn>
                  <a:cxn ang="0">
                    <a:pos x="107" y="520"/>
                  </a:cxn>
                  <a:cxn ang="0">
                    <a:pos x="29" y="377"/>
                  </a:cxn>
                  <a:cxn ang="0">
                    <a:pos x="10" y="426"/>
                  </a:cxn>
                  <a:cxn ang="0">
                    <a:pos x="0" y="413"/>
                  </a:cxn>
                  <a:cxn ang="0">
                    <a:pos x="14" y="353"/>
                  </a:cxn>
                  <a:cxn ang="0">
                    <a:pos x="27" y="340"/>
                  </a:cxn>
                  <a:cxn ang="0">
                    <a:pos x="183" y="441"/>
                  </a:cxn>
                  <a:cxn ang="0">
                    <a:pos x="195" y="444"/>
                  </a:cxn>
                  <a:cxn ang="0">
                    <a:pos x="280" y="326"/>
                  </a:cxn>
                  <a:cxn ang="0">
                    <a:pos x="247" y="410"/>
                  </a:cxn>
                  <a:cxn ang="0">
                    <a:pos x="220" y="421"/>
                  </a:cxn>
                  <a:cxn ang="0">
                    <a:pos x="209" y="408"/>
                  </a:cxn>
                  <a:cxn ang="0">
                    <a:pos x="232" y="394"/>
                  </a:cxn>
                  <a:cxn ang="0">
                    <a:pos x="250" y="315"/>
                  </a:cxn>
                  <a:cxn ang="0">
                    <a:pos x="186" y="351"/>
                  </a:cxn>
                  <a:cxn ang="0">
                    <a:pos x="109" y="314"/>
                  </a:cxn>
                  <a:cxn ang="0">
                    <a:pos x="143" y="226"/>
                  </a:cxn>
                  <a:cxn ang="0">
                    <a:pos x="219" y="243"/>
                  </a:cxn>
                  <a:cxn ang="0">
                    <a:pos x="171" y="246"/>
                  </a:cxn>
                  <a:cxn ang="0">
                    <a:pos x="127" y="286"/>
                  </a:cxn>
                  <a:cxn ang="0">
                    <a:pos x="169" y="329"/>
                  </a:cxn>
                  <a:cxn ang="0">
                    <a:pos x="217" y="278"/>
                  </a:cxn>
                  <a:cxn ang="0">
                    <a:pos x="394" y="213"/>
                  </a:cxn>
                  <a:cxn ang="0">
                    <a:pos x="360" y="297"/>
                  </a:cxn>
                  <a:cxn ang="0">
                    <a:pos x="333" y="308"/>
                  </a:cxn>
                  <a:cxn ang="0">
                    <a:pos x="322" y="295"/>
                  </a:cxn>
                  <a:cxn ang="0">
                    <a:pos x="345" y="281"/>
                  </a:cxn>
                  <a:cxn ang="0">
                    <a:pos x="363" y="202"/>
                  </a:cxn>
                  <a:cxn ang="0">
                    <a:pos x="299" y="238"/>
                  </a:cxn>
                  <a:cxn ang="0">
                    <a:pos x="222" y="201"/>
                  </a:cxn>
                  <a:cxn ang="0">
                    <a:pos x="256" y="112"/>
                  </a:cxn>
                  <a:cxn ang="0">
                    <a:pos x="332" y="130"/>
                  </a:cxn>
                  <a:cxn ang="0">
                    <a:pos x="284" y="133"/>
                  </a:cxn>
                  <a:cxn ang="0">
                    <a:pos x="240" y="173"/>
                  </a:cxn>
                  <a:cxn ang="0">
                    <a:pos x="282" y="216"/>
                  </a:cxn>
                  <a:cxn ang="0">
                    <a:pos x="331" y="165"/>
                  </a:cxn>
                  <a:cxn ang="0">
                    <a:pos x="539" y="115"/>
                  </a:cxn>
                  <a:cxn ang="0">
                    <a:pos x="458" y="192"/>
                  </a:cxn>
                  <a:cxn ang="0">
                    <a:pos x="447" y="181"/>
                  </a:cxn>
                  <a:cxn ang="0">
                    <a:pos x="369" y="37"/>
                  </a:cxn>
                  <a:cxn ang="0">
                    <a:pos x="350" y="86"/>
                  </a:cxn>
                  <a:cxn ang="0">
                    <a:pos x="340" y="74"/>
                  </a:cxn>
                  <a:cxn ang="0">
                    <a:pos x="354" y="13"/>
                  </a:cxn>
                  <a:cxn ang="0">
                    <a:pos x="367" y="1"/>
                  </a:cxn>
                  <a:cxn ang="0">
                    <a:pos x="522" y="101"/>
                  </a:cxn>
                  <a:cxn ang="0">
                    <a:pos x="534" y="105"/>
                  </a:cxn>
                </a:cxnLst>
                <a:rect l="0" t="0" r="r" b="b"/>
                <a:pathLst>
                  <a:path w="539" h="532">
                    <a:moveTo>
                      <a:pt x="195" y="444"/>
                    </a:moveTo>
                    <a:cubicBezTo>
                      <a:pt x="196" y="446"/>
                      <a:pt x="197" y="447"/>
                      <a:pt x="198" y="448"/>
                    </a:cubicBezTo>
                    <a:cubicBezTo>
                      <a:pt x="199" y="449"/>
                      <a:pt x="199" y="451"/>
                      <a:pt x="199" y="451"/>
                    </a:cubicBezTo>
                    <a:cubicBezTo>
                      <a:pt x="199" y="452"/>
                      <a:pt x="199" y="453"/>
                      <a:pt x="199" y="454"/>
                    </a:cubicBezTo>
                    <a:cubicBezTo>
                      <a:pt x="199" y="455"/>
                      <a:pt x="199" y="455"/>
                      <a:pt x="198" y="456"/>
                    </a:cubicBezTo>
                    <a:lnTo>
                      <a:pt x="123" y="531"/>
                    </a:lnTo>
                    <a:cubicBezTo>
                      <a:pt x="123" y="531"/>
                      <a:pt x="122" y="531"/>
                      <a:pt x="122" y="532"/>
                    </a:cubicBezTo>
                    <a:cubicBezTo>
                      <a:pt x="121" y="532"/>
                      <a:pt x="120" y="532"/>
                      <a:pt x="119" y="532"/>
                    </a:cubicBezTo>
                    <a:cubicBezTo>
                      <a:pt x="118" y="531"/>
                      <a:pt x="117" y="531"/>
                      <a:pt x="116" y="530"/>
                    </a:cubicBezTo>
                    <a:cubicBezTo>
                      <a:pt x="115" y="530"/>
                      <a:pt x="113" y="528"/>
                      <a:pt x="112" y="527"/>
                    </a:cubicBezTo>
                    <a:cubicBezTo>
                      <a:pt x="111" y="526"/>
                      <a:pt x="110" y="524"/>
                      <a:pt x="109" y="523"/>
                    </a:cubicBezTo>
                    <a:cubicBezTo>
                      <a:pt x="108" y="522"/>
                      <a:pt x="108" y="521"/>
                      <a:pt x="107" y="520"/>
                    </a:cubicBezTo>
                    <a:cubicBezTo>
                      <a:pt x="107" y="519"/>
                      <a:pt x="107" y="518"/>
                      <a:pt x="107" y="517"/>
                    </a:cubicBezTo>
                    <a:cubicBezTo>
                      <a:pt x="107" y="517"/>
                      <a:pt x="108" y="516"/>
                      <a:pt x="108" y="515"/>
                    </a:cubicBezTo>
                    <a:lnTo>
                      <a:pt x="138" y="486"/>
                    </a:lnTo>
                    <a:lnTo>
                      <a:pt x="29" y="377"/>
                    </a:lnTo>
                    <a:lnTo>
                      <a:pt x="18" y="421"/>
                    </a:lnTo>
                    <a:cubicBezTo>
                      <a:pt x="17" y="423"/>
                      <a:pt x="17" y="425"/>
                      <a:pt x="16" y="426"/>
                    </a:cubicBezTo>
                    <a:cubicBezTo>
                      <a:pt x="15" y="427"/>
                      <a:pt x="15" y="427"/>
                      <a:pt x="14" y="427"/>
                    </a:cubicBezTo>
                    <a:cubicBezTo>
                      <a:pt x="13" y="427"/>
                      <a:pt x="11" y="427"/>
                      <a:pt x="10" y="426"/>
                    </a:cubicBezTo>
                    <a:cubicBezTo>
                      <a:pt x="9" y="425"/>
                      <a:pt x="7" y="424"/>
                      <a:pt x="6" y="422"/>
                    </a:cubicBezTo>
                    <a:cubicBezTo>
                      <a:pt x="4" y="421"/>
                      <a:pt x="3" y="420"/>
                      <a:pt x="3" y="419"/>
                    </a:cubicBezTo>
                    <a:cubicBezTo>
                      <a:pt x="2" y="418"/>
                      <a:pt x="1" y="417"/>
                      <a:pt x="1" y="416"/>
                    </a:cubicBezTo>
                    <a:cubicBezTo>
                      <a:pt x="1" y="415"/>
                      <a:pt x="0" y="414"/>
                      <a:pt x="0" y="413"/>
                    </a:cubicBezTo>
                    <a:cubicBezTo>
                      <a:pt x="0" y="412"/>
                      <a:pt x="0" y="411"/>
                      <a:pt x="1" y="410"/>
                    </a:cubicBezTo>
                    <a:lnTo>
                      <a:pt x="12" y="356"/>
                    </a:lnTo>
                    <a:cubicBezTo>
                      <a:pt x="12" y="356"/>
                      <a:pt x="13" y="355"/>
                      <a:pt x="13" y="355"/>
                    </a:cubicBezTo>
                    <a:cubicBezTo>
                      <a:pt x="13" y="354"/>
                      <a:pt x="14" y="353"/>
                      <a:pt x="14" y="353"/>
                    </a:cubicBezTo>
                    <a:cubicBezTo>
                      <a:pt x="15" y="352"/>
                      <a:pt x="15" y="351"/>
                      <a:pt x="16" y="350"/>
                    </a:cubicBezTo>
                    <a:cubicBezTo>
                      <a:pt x="17" y="349"/>
                      <a:pt x="18" y="348"/>
                      <a:pt x="19" y="347"/>
                    </a:cubicBezTo>
                    <a:cubicBezTo>
                      <a:pt x="21" y="345"/>
                      <a:pt x="23" y="343"/>
                      <a:pt x="24" y="342"/>
                    </a:cubicBezTo>
                    <a:cubicBezTo>
                      <a:pt x="25" y="341"/>
                      <a:pt x="27" y="341"/>
                      <a:pt x="27" y="340"/>
                    </a:cubicBezTo>
                    <a:cubicBezTo>
                      <a:pt x="28" y="340"/>
                      <a:pt x="29" y="340"/>
                      <a:pt x="30" y="340"/>
                    </a:cubicBezTo>
                    <a:cubicBezTo>
                      <a:pt x="30" y="340"/>
                      <a:pt x="31" y="340"/>
                      <a:pt x="31" y="341"/>
                    </a:cubicBezTo>
                    <a:lnTo>
                      <a:pt x="157" y="467"/>
                    </a:lnTo>
                    <a:lnTo>
                      <a:pt x="183" y="441"/>
                    </a:lnTo>
                    <a:cubicBezTo>
                      <a:pt x="183" y="440"/>
                      <a:pt x="184" y="440"/>
                      <a:pt x="185" y="439"/>
                    </a:cubicBezTo>
                    <a:cubicBezTo>
                      <a:pt x="186" y="439"/>
                      <a:pt x="187" y="439"/>
                      <a:pt x="188" y="440"/>
                    </a:cubicBezTo>
                    <a:cubicBezTo>
                      <a:pt x="189" y="440"/>
                      <a:pt x="190" y="440"/>
                      <a:pt x="191" y="441"/>
                    </a:cubicBezTo>
                    <a:cubicBezTo>
                      <a:pt x="192" y="442"/>
                      <a:pt x="193" y="443"/>
                      <a:pt x="195" y="444"/>
                    </a:cubicBezTo>
                    <a:close/>
                    <a:moveTo>
                      <a:pt x="239" y="261"/>
                    </a:moveTo>
                    <a:cubicBezTo>
                      <a:pt x="245" y="267"/>
                      <a:pt x="251" y="274"/>
                      <a:pt x="257" y="281"/>
                    </a:cubicBezTo>
                    <a:cubicBezTo>
                      <a:pt x="262" y="288"/>
                      <a:pt x="267" y="295"/>
                      <a:pt x="271" y="303"/>
                    </a:cubicBezTo>
                    <a:cubicBezTo>
                      <a:pt x="275" y="310"/>
                      <a:pt x="278" y="318"/>
                      <a:pt x="280" y="326"/>
                    </a:cubicBezTo>
                    <a:cubicBezTo>
                      <a:pt x="283" y="335"/>
                      <a:pt x="283" y="343"/>
                      <a:pt x="283" y="351"/>
                    </a:cubicBezTo>
                    <a:cubicBezTo>
                      <a:pt x="282" y="359"/>
                      <a:pt x="280" y="368"/>
                      <a:pt x="275" y="376"/>
                    </a:cubicBezTo>
                    <a:cubicBezTo>
                      <a:pt x="271" y="385"/>
                      <a:pt x="265" y="393"/>
                      <a:pt x="257" y="401"/>
                    </a:cubicBezTo>
                    <a:cubicBezTo>
                      <a:pt x="254" y="404"/>
                      <a:pt x="251" y="407"/>
                      <a:pt x="247" y="410"/>
                    </a:cubicBezTo>
                    <a:cubicBezTo>
                      <a:pt x="244" y="412"/>
                      <a:pt x="241" y="415"/>
                      <a:pt x="238" y="416"/>
                    </a:cubicBezTo>
                    <a:cubicBezTo>
                      <a:pt x="235" y="418"/>
                      <a:pt x="232" y="420"/>
                      <a:pt x="230" y="421"/>
                    </a:cubicBezTo>
                    <a:cubicBezTo>
                      <a:pt x="227" y="422"/>
                      <a:pt x="226" y="422"/>
                      <a:pt x="224" y="422"/>
                    </a:cubicBezTo>
                    <a:cubicBezTo>
                      <a:pt x="223" y="422"/>
                      <a:pt x="221" y="422"/>
                      <a:pt x="220" y="421"/>
                    </a:cubicBezTo>
                    <a:cubicBezTo>
                      <a:pt x="218" y="420"/>
                      <a:pt x="217" y="419"/>
                      <a:pt x="215" y="417"/>
                    </a:cubicBezTo>
                    <a:cubicBezTo>
                      <a:pt x="213" y="415"/>
                      <a:pt x="212" y="414"/>
                      <a:pt x="211" y="413"/>
                    </a:cubicBezTo>
                    <a:cubicBezTo>
                      <a:pt x="210" y="412"/>
                      <a:pt x="210" y="411"/>
                      <a:pt x="209" y="410"/>
                    </a:cubicBezTo>
                    <a:cubicBezTo>
                      <a:pt x="209" y="409"/>
                      <a:pt x="209" y="409"/>
                      <a:pt x="209" y="408"/>
                    </a:cubicBezTo>
                    <a:cubicBezTo>
                      <a:pt x="209" y="408"/>
                      <a:pt x="210" y="407"/>
                      <a:pt x="210" y="406"/>
                    </a:cubicBezTo>
                    <a:cubicBezTo>
                      <a:pt x="211" y="406"/>
                      <a:pt x="213" y="405"/>
                      <a:pt x="215" y="404"/>
                    </a:cubicBezTo>
                    <a:cubicBezTo>
                      <a:pt x="217" y="403"/>
                      <a:pt x="219" y="402"/>
                      <a:pt x="222" y="400"/>
                    </a:cubicBezTo>
                    <a:cubicBezTo>
                      <a:pt x="225" y="398"/>
                      <a:pt x="228" y="396"/>
                      <a:pt x="232" y="394"/>
                    </a:cubicBezTo>
                    <a:cubicBezTo>
                      <a:pt x="235" y="392"/>
                      <a:pt x="239" y="388"/>
                      <a:pt x="243" y="385"/>
                    </a:cubicBezTo>
                    <a:cubicBezTo>
                      <a:pt x="250" y="377"/>
                      <a:pt x="255" y="370"/>
                      <a:pt x="257" y="362"/>
                    </a:cubicBezTo>
                    <a:cubicBezTo>
                      <a:pt x="259" y="354"/>
                      <a:pt x="260" y="346"/>
                      <a:pt x="259" y="338"/>
                    </a:cubicBezTo>
                    <a:cubicBezTo>
                      <a:pt x="257" y="331"/>
                      <a:pt x="254" y="323"/>
                      <a:pt x="250" y="315"/>
                    </a:cubicBezTo>
                    <a:cubicBezTo>
                      <a:pt x="245" y="307"/>
                      <a:pt x="240" y="300"/>
                      <a:pt x="233" y="293"/>
                    </a:cubicBezTo>
                    <a:cubicBezTo>
                      <a:pt x="231" y="299"/>
                      <a:pt x="229" y="306"/>
                      <a:pt x="225" y="313"/>
                    </a:cubicBezTo>
                    <a:cubicBezTo>
                      <a:pt x="221" y="320"/>
                      <a:pt x="216" y="328"/>
                      <a:pt x="209" y="335"/>
                    </a:cubicBezTo>
                    <a:cubicBezTo>
                      <a:pt x="201" y="343"/>
                      <a:pt x="193" y="348"/>
                      <a:pt x="186" y="351"/>
                    </a:cubicBezTo>
                    <a:cubicBezTo>
                      <a:pt x="178" y="355"/>
                      <a:pt x="171" y="356"/>
                      <a:pt x="164" y="356"/>
                    </a:cubicBezTo>
                    <a:cubicBezTo>
                      <a:pt x="157" y="355"/>
                      <a:pt x="150" y="353"/>
                      <a:pt x="143" y="349"/>
                    </a:cubicBezTo>
                    <a:cubicBezTo>
                      <a:pt x="137" y="346"/>
                      <a:pt x="130" y="341"/>
                      <a:pt x="124" y="334"/>
                    </a:cubicBezTo>
                    <a:cubicBezTo>
                      <a:pt x="118" y="328"/>
                      <a:pt x="113" y="321"/>
                      <a:pt x="109" y="314"/>
                    </a:cubicBezTo>
                    <a:cubicBezTo>
                      <a:pt x="105" y="306"/>
                      <a:pt x="103" y="298"/>
                      <a:pt x="102" y="290"/>
                    </a:cubicBezTo>
                    <a:cubicBezTo>
                      <a:pt x="102" y="282"/>
                      <a:pt x="104" y="273"/>
                      <a:pt x="107" y="265"/>
                    </a:cubicBezTo>
                    <a:cubicBezTo>
                      <a:pt x="110" y="256"/>
                      <a:pt x="116" y="248"/>
                      <a:pt x="125" y="239"/>
                    </a:cubicBezTo>
                    <a:cubicBezTo>
                      <a:pt x="131" y="233"/>
                      <a:pt x="137" y="229"/>
                      <a:pt x="143" y="226"/>
                    </a:cubicBezTo>
                    <a:cubicBezTo>
                      <a:pt x="149" y="222"/>
                      <a:pt x="155" y="221"/>
                      <a:pt x="161" y="220"/>
                    </a:cubicBezTo>
                    <a:cubicBezTo>
                      <a:pt x="168" y="220"/>
                      <a:pt x="174" y="220"/>
                      <a:pt x="180" y="222"/>
                    </a:cubicBezTo>
                    <a:cubicBezTo>
                      <a:pt x="187" y="223"/>
                      <a:pt x="193" y="226"/>
                      <a:pt x="200" y="230"/>
                    </a:cubicBezTo>
                    <a:cubicBezTo>
                      <a:pt x="206" y="233"/>
                      <a:pt x="213" y="238"/>
                      <a:pt x="219" y="243"/>
                    </a:cubicBezTo>
                    <a:cubicBezTo>
                      <a:pt x="226" y="248"/>
                      <a:pt x="232" y="254"/>
                      <a:pt x="239" y="261"/>
                    </a:cubicBezTo>
                    <a:close/>
                    <a:moveTo>
                      <a:pt x="217" y="278"/>
                    </a:moveTo>
                    <a:cubicBezTo>
                      <a:pt x="208" y="269"/>
                      <a:pt x="199" y="261"/>
                      <a:pt x="192" y="256"/>
                    </a:cubicBezTo>
                    <a:cubicBezTo>
                      <a:pt x="184" y="251"/>
                      <a:pt x="177" y="248"/>
                      <a:pt x="171" y="246"/>
                    </a:cubicBezTo>
                    <a:cubicBezTo>
                      <a:pt x="164" y="245"/>
                      <a:pt x="158" y="245"/>
                      <a:pt x="153" y="246"/>
                    </a:cubicBezTo>
                    <a:cubicBezTo>
                      <a:pt x="148" y="248"/>
                      <a:pt x="143" y="251"/>
                      <a:pt x="138" y="256"/>
                    </a:cubicBezTo>
                    <a:cubicBezTo>
                      <a:pt x="133" y="261"/>
                      <a:pt x="130" y="266"/>
                      <a:pt x="128" y="271"/>
                    </a:cubicBezTo>
                    <a:cubicBezTo>
                      <a:pt x="127" y="276"/>
                      <a:pt x="126" y="281"/>
                      <a:pt x="127" y="286"/>
                    </a:cubicBezTo>
                    <a:cubicBezTo>
                      <a:pt x="128" y="291"/>
                      <a:pt x="130" y="296"/>
                      <a:pt x="132" y="301"/>
                    </a:cubicBezTo>
                    <a:cubicBezTo>
                      <a:pt x="135" y="306"/>
                      <a:pt x="138" y="310"/>
                      <a:pt x="142" y="314"/>
                    </a:cubicBezTo>
                    <a:cubicBezTo>
                      <a:pt x="146" y="318"/>
                      <a:pt x="151" y="322"/>
                      <a:pt x="155" y="324"/>
                    </a:cubicBezTo>
                    <a:cubicBezTo>
                      <a:pt x="160" y="327"/>
                      <a:pt x="164" y="329"/>
                      <a:pt x="169" y="329"/>
                    </a:cubicBezTo>
                    <a:cubicBezTo>
                      <a:pt x="174" y="330"/>
                      <a:pt x="178" y="329"/>
                      <a:pt x="183" y="327"/>
                    </a:cubicBezTo>
                    <a:cubicBezTo>
                      <a:pt x="187" y="325"/>
                      <a:pt x="192" y="321"/>
                      <a:pt x="197" y="317"/>
                    </a:cubicBezTo>
                    <a:cubicBezTo>
                      <a:pt x="203" y="311"/>
                      <a:pt x="207" y="305"/>
                      <a:pt x="211" y="298"/>
                    </a:cubicBezTo>
                    <a:cubicBezTo>
                      <a:pt x="214" y="291"/>
                      <a:pt x="216" y="285"/>
                      <a:pt x="217" y="278"/>
                    </a:cubicBezTo>
                    <a:close/>
                    <a:moveTo>
                      <a:pt x="352" y="148"/>
                    </a:moveTo>
                    <a:cubicBezTo>
                      <a:pt x="358" y="154"/>
                      <a:pt x="364" y="161"/>
                      <a:pt x="370" y="168"/>
                    </a:cubicBezTo>
                    <a:cubicBezTo>
                      <a:pt x="375" y="175"/>
                      <a:pt x="380" y="182"/>
                      <a:pt x="384" y="190"/>
                    </a:cubicBezTo>
                    <a:cubicBezTo>
                      <a:pt x="388" y="197"/>
                      <a:pt x="391" y="205"/>
                      <a:pt x="394" y="213"/>
                    </a:cubicBezTo>
                    <a:cubicBezTo>
                      <a:pt x="396" y="221"/>
                      <a:pt x="396" y="230"/>
                      <a:pt x="396" y="238"/>
                    </a:cubicBezTo>
                    <a:cubicBezTo>
                      <a:pt x="395" y="246"/>
                      <a:pt x="393" y="255"/>
                      <a:pt x="389" y="263"/>
                    </a:cubicBezTo>
                    <a:cubicBezTo>
                      <a:pt x="385" y="272"/>
                      <a:pt x="378" y="280"/>
                      <a:pt x="370" y="288"/>
                    </a:cubicBezTo>
                    <a:cubicBezTo>
                      <a:pt x="367" y="291"/>
                      <a:pt x="364" y="294"/>
                      <a:pt x="360" y="297"/>
                    </a:cubicBezTo>
                    <a:cubicBezTo>
                      <a:pt x="357" y="299"/>
                      <a:pt x="354" y="301"/>
                      <a:pt x="351" y="303"/>
                    </a:cubicBezTo>
                    <a:cubicBezTo>
                      <a:pt x="348" y="305"/>
                      <a:pt x="345" y="306"/>
                      <a:pt x="343" y="307"/>
                    </a:cubicBezTo>
                    <a:cubicBezTo>
                      <a:pt x="341" y="308"/>
                      <a:pt x="339" y="309"/>
                      <a:pt x="337" y="309"/>
                    </a:cubicBezTo>
                    <a:cubicBezTo>
                      <a:pt x="336" y="309"/>
                      <a:pt x="334" y="309"/>
                      <a:pt x="333" y="308"/>
                    </a:cubicBezTo>
                    <a:cubicBezTo>
                      <a:pt x="332" y="307"/>
                      <a:pt x="330" y="306"/>
                      <a:pt x="328" y="304"/>
                    </a:cubicBezTo>
                    <a:cubicBezTo>
                      <a:pt x="326" y="302"/>
                      <a:pt x="325" y="301"/>
                      <a:pt x="324" y="300"/>
                    </a:cubicBezTo>
                    <a:cubicBezTo>
                      <a:pt x="323" y="299"/>
                      <a:pt x="323" y="298"/>
                      <a:pt x="323" y="297"/>
                    </a:cubicBezTo>
                    <a:cubicBezTo>
                      <a:pt x="322" y="296"/>
                      <a:pt x="322" y="296"/>
                      <a:pt x="322" y="295"/>
                    </a:cubicBezTo>
                    <a:cubicBezTo>
                      <a:pt x="323" y="294"/>
                      <a:pt x="323" y="294"/>
                      <a:pt x="324" y="293"/>
                    </a:cubicBezTo>
                    <a:cubicBezTo>
                      <a:pt x="324" y="292"/>
                      <a:pt x="326" y="292"/>
                      <a:pt x="328" y="291"/>
                    </a:cubicBezTo>
                    <a:cubicBezTo>
                      <a:pt x="330" y="290"/>
                      <a:pt x="332" y="289"/>
                      <a:pt x="335" y="287"/>
                    </a:cubicBezTo>
                    <a:cubicBezTo>
                      <a:pt x="338" y="285"/>
                      <a:pt x="341" y="283"/>
                      <a:pt x="345" y="281"/>
                    </a:cubicBezTo>
                    <a:cubicBezTo>
                      <a:pt x="349" y="278"/>
                      <a:pt x="352" y="275"/>
                      <a:pt x="356" y="272"/>
                    </a:cubicBezTo>
                    <a:cubicBezTo>
                      <a:pt x="363" y="264"/>
                      <a:pt x="368" y="257"/>
                      <a:pt x="370" y="249"/>
                    </a:cubicBezTo>
                    <a:cubicBezTo>
                      <a:pt x="373" y="241"/>
                      <a:pt x="373" y="233"/>
                      <a:pt x="372" y="225"/>
                    </a:cubicBezTo>
                    <a:cubicBezTo>
                      <a:pt x="370" y="217"/>
                      <a:pt x="367" y="210"/>
                      <a:pt x="363" y="202"/>
                    </a:cubicBezTo>
                    <a:cubicBezTo>
                      <a:pt x="358" y="194"/>
                      <a:pt x="353" y="187"/>
                      <a:pt x="346" y="180"/>
                    </a:cubicBezTo>
                    <a:cubicBezTo>
                      <a:pt x="345" y="186"/>
                      <a:pt x="342" y="193"/>
                      <a:pt x="338" y="200"/>
                    </a:cubicBezTo>
                    <a:cubicBezTo>
                      <a:pt x="335" y="207"/>
                      <a:pt x="329" y="214"/>
                      <a:pt x="322" y="221"/>
                    </a:cubicBezTo>
                    <a:cubicBezTo>
                      <a:pt x="314" y="229"/>
                      <a:pt x="306" y="235"/>
                      <a:pt x="299" y="238"/>
                    </a:cubicBezTo>
                    <a:cubicBezTo>
                      <a:pt x="291" y="241"/>
                      <a:pt x="284" y="243"/>
                      <a:pt x="277" y="242"/>
                    </a:cubicBezTo>
                    <a:cubicBezTo>
                      <a:pt x="270" y="242"/>
                      <a:pt x="263" y="240"/>
                      <a:pt x="256" y="236"/>
                    </a:cubicBezTo>
                    <a:cubicBezTo>
                      <a:pt x="250" y="232"/>
                      <a:pt x="243" y="227"/>
                      <a:pt x="237" y="221"/>
                    </a:cubicBezTo>
                    <a:cubicBezTo>
                      <a:pt x="231" y="215"/>
                      <a:pt x="226" y="208"/>
                      <a:pt x="222" y="201"/>
                    </a:cubicBezTo>
                    <a:cubicBezTo>
                      <a:pt x="218" y="193"/>
                      <a:pt x="216" y="185"/>
                      <a:pt x="216" y="177"/>
                    </a:cubicBezTo>
                    <a:cubicBezTo>
                      <a:pt x="215" y="169"/>
                      <a:pt x="217" y="160"/>
                      <a:pt x="220" y="152"/>
                    </a:cubicBezTo>
                    <a:cubicBezTo>
                      <a:pt x="224" y="143"/>
                      <a:pt x="229" y="134"/>
                      <a:pt x="238" y="126"/>
                    </a:cubicBezTo>
                    <a:cubicBezTo>
                      <a:pt x="244" y="120"/>
                      <a:pt x="250" y="116"/>
                      <a:pt x="256" y="112"/>
                    </a:cubicBezTo>
                    <a:cubicBezTo>
                      <a:pt x="262" y="109"/>
                      <a:pt x="268" y="107"/>
                      <a:pt x="275" y="107"/>
                    </a:cubicBezTo>
                    <a:cubicBezTo>
                      <a:pt x="281" y="106"/>
                      <a:pt x="287" y="107"/>
                      <a:pt x="293" y="109"/>
                    </a:cubicBezTo>
                    <a:cubicBezTo>
                      <a:pt x="300" y="110"/>
                      <a:pt x="306" y="113"/>
                      <a:pt x="313" y="117"/>
                    </a:cubicBezTo>
                    <a:cubicBezTo>
                      <a:pt x="319" y="120"/>
                      <a:pt x="326" y="125"/>
                      <a:pt x="332" y="130"/>
                    </a:cubicBezTo>
                    <a:cubicBezTo>
                      <a:pt x="339" y="135"/>
                      <a:pt x="345" y="141"/>
                      <a:pt x="352" y="148"/>
                    </a:cubicBezTo>
                    <a:close/>
                    <a:moveTo>
                      <a:pt x="331" y="165"/>
                    </a:moveTo>
                    <a:cubicBezTo>
                      <a:pt x="321" y="156"/>
                      <a:pt x="313" y="148"/>
                      <a:pt x="305" y="143"/>
                    </a:cubicBezTo>
                    <a:cubicBezTo>
                      <a:pt x="297" y="138"/>
                      <a:pt x="290" y="135"/>
                      <a:pt x="284" y="133"/>
                    </a:cubicBezTo>
                    <a:cubicBezTo>
                      <a:pt x="277" y="131"/>
                      <a:pt x="271" y="132"/>
                      <a:pt x="266" y="133"/>
                    </a:cubicBezTo>
                    <a:cubicBezTo>
                      <a:pt x="261" y="135"/>
                      <a:pt x="256" y="138"/>
                      <a:pt x="251" y="143"/>
                    </a:cubicBezTo>
                    <a:cubicBezTo>
                      <a:pt x="246" y="148"/>
                      <a:pt x="243" y="153"/>
                      <a:pt x="242" y="158"/>
                    </a:cubicBezTo>
                    <a:cubicBezTo>
                      <a:pt x="240" y="163"/>
                      <a:pt x="239" y="168"/>
                      <a:pt x="240" y="173"/>
                    </a:cubicBezTo>
                    <a:cubicBezTo>
                      <a:pt x="241" y="178"/>
                      <a:pt x="243" y="183"/>
                      <a:pt x="245" y="188"/>
                    </a:cubicBezTo>
                    <a:cubicBezTo>
                      <a:pt x="248" y="192"/>
                      <a:pt x="251" y="197"/>
                      <a:pt x="255" y="201"/>
                    </a:cubicBezTo>
                    <a:cubicBezTo>
                      <a:pt x="259" y="205"/>
                      <a:pt x="264" y="209"/>
                      <a:pt x="268" y="211"/>
                    </a:cubicBezTo>
                    <a:cubicBezTo>
                      <a:pt x="273" y="214"/>
                      <a:pt x="278" y="215"/>
                      <a:pt x="282" y="216"/>
                    </a:cubicBezTo>
                    <a:cubicBezTo>
                      <a:pt x="287" y="216"/>
                      <a:pt x="291" y="216"/>
                      <a:pt x="296" y="214"/>
                    </a:cubicBezTo>
                    <a:cubicBezTo>
                      <a:pt x="301" y="212"/>
                      <a:pt x="305" y="208"/>
                      <a:pt x="310" y="203"/>
                    </a:cubicBezTo>
                    <a:cubicBezTo>
                      <a:pt x="316" y="198"/>
                      <a:pt x="320" y="192"/>
                      <a:pt x="324" y="185"/>
                    </a:cubicBezTo>
                    <a:cubicBezTo>
                      <a:pt x="327" y="178"/>
                      <a:pt x="330" y="171"/>
                      <a:pt x="331" y="165"/>
                    </a:cubicBezTo>
                    <a:close/>
                    <a:moveTo>
                      <a:pt x="534" y="105"/>
                    </a:moveTo>
                    <a:cubicBezTo>
                      <a:pt x="535" y="106"/>
                      <a:pt x="536" y="108"/>
                      <a:pt x="537" y="109"/>
                    </a:cubicBezTo>
                    <a:cubicBezTo>
                      <a:pt x="538" y="110"/>
                      <a:pt x="538" y="111"/>
                      <a:pt x="539" y="112"/>
                    </a:cubicBezTo>
                    <a:cubicBezTo>
                      <a:pt x="539" y="113"/>
                      <a:pt x="539" y="114"/>
                      <a:pt x="539" y="115"/>
                    </a:cubicBezTo>
                    <a:cubicBezTo>
                      <a:pt x="538" y="115"/>
                      <a:pt x="538" y="116"/>
                      <a:pt x="538" y="116"/>
                    </a:cubicBezTo>
                    <a:lnTo>
                      <a:pt x="463" y="191"/>
                    </a:lnTo>
                    <a:cubicBezTo>
                      <a:pt x="462" y="192"/>
                      <a:pt x="462" y="192"/>
                      <a:pt x="461" y="192"/>
                    </a:cubicBezTo>
                    <a:cubicBezTo>
                      <a:pt x="460" y="192"/>
                      <a:pt x="459" y="192"/>
                      <a:pt x="458" y="192"/>
                    </a:cubicBezTo>
                    <a:cubicBezTo>
                      <a:pt x="457" y="192"/>
                      <a:pt x="456" y="192"/>
                      <a:pt x="455" y="191"/>
                    </a:cubicBezTo>
                    <a:cubicBezTo>
                      <a:pt x="454" y="190"/>
                      <a:pt x="453" y="189"/>
                      <a:pt x="451" y="188"/>
                    </a:cubicBezTo>
                    <a:cubicBezTo>
                      <a:pt x="450" y="186"/>
                      <a:pt x="449" y="185"/>
                      <a:pt x="448" y="184"/>
                    </a:cubicBezTo>
                    <a:cubicBezTo>
                      <a:pt x="448" y="183"/>
                      <a:pt x="447" y="182"/>
                      <a:pt x="447" y="181"/>
                    </a:cubicBezTo>
                    <a:cubicBezTo>
                      <a:pt x="446" y="180"/>
                      <a:pt x="446" y="179"/>
                      <a:pt x="446" y="178"/>
                    </a:cubicBezTo>
                    <a:cubicBezTo>
                      <a:pt x="447" y="177"/>
                      <a:pt x="447" y="177"/>
                      <a:pt x="448" y="176"/>
                    </a:cubicBezTo>
                    <a:lnTo>
                      <a:pt x="477" y="146"/>
                    </a:lnTo>
                    <a:lnTo>
                      <a:pt x="369" y="37"/>
                    </a:lnTo>
                    <a:lnTo>
                      <a:pt x="358" y="81"/>
                    </a:lnTo>
                    <a:cubicBezTo>
                      <a:pt x="357" y="84"/>
                      <a:pt x="356" y="85"/>
                      <a:pt x="356" y="86"/>
                    </a:cubicBezTo>
                    <a:cubicBezTo>
                      <a:pt x="355" y="87"/>
                      <a:pt x="354" y="88"/>
                      <a:pt x="353" y="88"/>
                    </a:cubicBezTo>
                    <a:cubicBezTo>
                      <a:pt x="352" y="88"/>
                      <a:pt x="351" y="87"/>
                      <a:pt x="350" y="86"/>
                    </a:cubicBezTo>
                    <a:cubicBezTo>
                      <a:pt x="348" y="85"/>
                      <a:pt x="347" y="84"/>
                      <a:pt x="345" y="82"/>
                    </a:cubicBezTo>
                    <a:cubicBezTo>
                      <a:pt x="344" y="81"/>
                      <a:pt x="343" y="80"/>
                      <a:pt x="342" y="79"/>
                    </a:cubicBezTo>
                    <a:cubicBezTo>
                      <a:pt x="341" y="78"/>
                      <a:pt x="341" y="77"/>
                      <a:pt x="340" y="76"/>
                    </a:cubicBezTo>
                    <a:cubicBezTo>
                      <a:pt x="340" y="76"/>
                      <a:pt x="340" y="75"/>
                      <a:pt x="340" y="74"/>
                    </a:cubicBezTo>
                    <a:cubicBezTo>
                      <a:pt x="340" y="73"/>
                      <a:pt x="340" y="72"/>
                      <a:pt x="340" y="71"/>
                    </a:cubicBezTo>
                    <a:lnTo>
                      <a:pt x="352" y="17"/>
                    </a:lnTo>
                    <a:cubicBezTo>
                      <a:pt x="352" y="16"/>
                      <a:pt x="352" y="16"/>
                      <a:pt x="352" y="15"/>
                    </a:cubicBezTo>
                    <a:cubicBezTo>
                      <a:pt x="353" y="15"/>
                      <a:pt x="353" y="14"/>
                      <a:pt x="354" y="13"/>
                    </a:cubicBezTo>
                    <a:cubicBezTo>
                      <a:pt x="354" y="12"/>
                      <a:pt x="355" y="12"/>
                      <a:pt x="356" y="11"/>
                    </a:cubicBezTo>
                    <a:cubicBezTo>
                      <a:pt x="356" y="10"/>
                      <a:pt x="358" y="9"/>
                      <a:pt x="359" y="7"/>
                    </a:cubicBezTo>
                    <a:cubicBezTo>
                      <a:pt x="361" y="5"/>
                      <a:pt x="362" y="4"/>
                      <a:pt x="364" y="3"/>
                    </a:cubicBezTo>
                    <a:cubicBezTo>
                      <a:pt x="365" y="2"/>
                      <a:pt x="366" y="1"/>
                      <a:pt x="367" y="1"/>
                    </a:cubicBezTo>
                    <a:cubicBezTo>
                      <a:pt x="368" y="0"/>
                      <a:pt x="369" y="0"/>
                      <a:pt x="369" y="1"/>
                    </a:cubicBezTo>
                    <a:cubicBezTo>
                      <a:pt x="370" y="1"/>
                      <a:pt x="370" y="1"/>
                      <a:pt x="371" y="1"/>
                    </a:cubicBezTo>
                    <a:lnTo>
                      <a:pt x="496" y="127"/>
                    </a:lnTo>
                    <a:lnTo>
                      <a:pt x="522" y="101"/>
                    </a:lnTo>
                    <a:cubicBezTo>
                      <a:pt x="523" y="101"/>
                      <a:pt x="524" y="100"/>
                      <a:pt x="524" y="100"/>
                    </a:cubicBezTo>
                    <a:cubicBezTo>
                      <a:pt x="525" y="100"/>
                      <a:pt x="526" y="100"/>
                      <a:pt x="527" y="100"/>
                    </a:cubicBezTo>
                    <a:cubicBezTo>
                      <a:pt x="528" y="101"/>
                      <a:pt x="529" y="101"/>
                      <a:pt x="530" y="102"/>
                    </a:cubicBezTo>
                    <a:cubicBezTo>
                      <a:pt x="531" y="103"/>
                      <a:pt x="533" y="104"/>
                      <a:pt x="534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163"/>
              <p:cNvSpPr>
                <a:spLocks/>
              </p:cNvSpPr>
              <p:nvPr/>
            </p:nvSpPr>
            <p:spPr bwMode="auto">
              <a:xfrm>
                <a:off x="1546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164"/>
              <p:cNvSpPr>
                <a:spLocks noEditPoints="1"/>
              </p:cNvSpPr>
              <p:nvPr/>
            </p:nvSpPr>
            <p:spPr bwMode="auto">
              <a:xfrm>
                <a:off x="1548" y="3761"/>
                <a:ext cx="81" cy="78"/>
              </a:xfrm>
              <a:custGeom>
                <a:avLst/>
                <a:gdLst/>
                <a:ahLst/>
                <a:cxnLst>
                  <a:cxn ang="0">
                    <a:pos x="155" y="172"/>
                  </a:cxn>
                  <a:cxn ang="0">
                    <a:pos x="179" y="218"/>
                  </a:cxn>
                  <a:cxn ang="0">
                    <a:pos x="174" y="268"/>
                  </a:cxn>
                  <a:cxn ang="0">
                    <a:pos x="145" y="302"/>
                  </a:cxn>
                  <a:cxn ang="0">
                    <a:pos x="128" y="312"/>
                  </a:cxn>
                  <a:cxn ang="0">
                    <a:pos x="118" y="313"/>
                  </a:cxn>
                  <a:cxn ang="0">
                    <a:pos x="109" y="305"/>
                  </a:cxn>
                  <a:cxn ang="0">
                    <a:pos x="108" y="300"/>
                  </a:cxn>
                  <a:cxn ang="0">
                    <a:pos x="113" y="296"/>
                  </a:cxn>
                  <a:cxn ang="0">
                    <a:pos x="130" y="286"/>
                  </a:cxn>
                  <a:cxn ang="0">
                    <a:pos x="155" y="254"/>
                  </a:cxn>
                  <a:cxn ang="0">
                    <a:pos x="148" y="207"/>
                  </a:cxn>
                  <a:cxn ang="0">
                    <a:pos x="123" y="205"/>
                  </a:cxn>
                  <a:cxn ang="0">
                    <a:pos x="84" y="243"/>
                  </a:cxn>
                  <a:cxn ang="0">
                    <a:pos x="42" y="241"/>
                  </a:cxn>
                  <a:cxn ang="0">
                    <a:pos x="7" y="205"/>
                  </a:cxn>
                  <a:cxn ang="0">
                    <a:pos x="5" y="156"/>
                  </a:cxn>
                  <a:cxn ang="0">
                    <a:pos x="41" y="117"/>
                  </a:cxn>
                  <a:cxn ang="0">
                    <a:pos x="79" y="113"/>
                  </a:cxn>
                  <a:cxn ang="0">
                    <a:pos x="118" y="135"/>
                  </a:cxn>
                  <a:cxn ang="0">
                    <a:pos x="116" y="170"/>
                  </a:cxn>
                  <a:cxn ang="0">
                    <a:pos x="69" y="138"/>
                  </a:cxn>
                  <a:cxn ang="0">
                    <a:pos x="36" y="148"/>
                  </a:cxn>
                  <a:cxn ang="0">
                    <a:pos x="25" y="178"/>
                  </a:cxn>
                  <a:cxn ang="0">
                    <a:pos x="40" y="206"/>
                  </a:cxn>
                  <a:cxn ang="0">
                    <a:pos x="67" y="221"/>
                  </a:cxn>
                  <a:cxn ang="0">
                    <a:pos x="95" y="208"/>
                  </a:cxn>
                  <a:cxn ang="0">
                    <a:pos x="116" y="170"/>
                  </a:cxn>
                  <a:cxn ang="0">
                    <a:pos x="321" y="113"/>
                  </a:cxn>
                  <a:cxn ang="0">
                    <a:pos x="323" y="120"/>
                  </a:cxn>
                  <a:cxn ang="0">
                    <a:pos x="243" y="201"/>
                  </a:cxn>
                  <a:cxn ang="0">
                    <a:pos x="237" y="204"/>
                  </a:cxn>
                  <a:cxn ang="0">
                    <a:pos x="229" y="199"/>
                  </a:cxn>
                  <a:cxn ang="0">
                    <a:pos x="223" y="191"/>
                  </a:cxn>
                  <a:cxn ang="0">
                    <a:pos x="221" y="182"/>
                  </a:cxn>
                  <a:cxn ang="0">
                    <a:pos x="218" y="90"/>
                  </a:cxn>
                  <a:cxn ang="0">
                    <a:pos x="205" y="50"/>
                  </a:cxn>
                  <a:cxn ang="0">
                    <a:pos x="185" y="31"/>
                  </a:cxn>
                  <a:cxn ang="0">
                    <a:pos x="160" y="31"/>
                  </a:cxn>
                  <a:cxn ang="0">
                    <a:pos x="137" y="54"/>
                  </a:cxn>
                  <a:cxn ang="0">
                    <a:pos x="129" y="79"/>
                  </a:cxn>
                  <a:cxn ang="0">
                    <a:pos x="125" y="86"/>
                  </a:cxn>
                  <a:cxn ang="0">
                    <a:pos x="119" y="83"/>
                  </a:cxn>
                  <a:cxn ang="0">
                    <a:pos x="112" y="77"/>
                  </a:cxn>
                  <a:cxn ang="0">
                    <a:pos x="109" y="72"/>
                  </a:cxn>
                  <a:cxn ang="0">
                    <a:pos x="110" y="60"/>
                  </a:cxn>
                  <a:cxn ang="0">
                    <a:pos x="122" y="34"/>
                  </a:cxn>
                  <a:cxn ang="0">
                    <a:pos x="155" y="5"/>
                  </a:cxn>
                  <a:cxn ang="0">
                    <a:pos x="195" y="4"/>
                  </a:cxn>
                  <a:cxn ang="0">
                    <a:pos x="224" y="31"/>
                  </a:cxn>
                  <a:cxn ang="0">
                    <a:pos x="240" y="80"/>
                  </a:cxn>
                  <a:cxn ang="0">
                    <a:pos x="244" y="168"/>
                  </a:cxn>
                  <a:cxn ang="0">
                    <a:pos x="308" y="105"/>
                  </a:cxn>
                  <a:cxn ang="0">
                    <a:pos x="314" y="106"/>
                  </a:cxn>
                </a:cxnLst>
                <a:rect l="0" t="0" r="r" b="b"/>
                <a:pathLst>
                  <a:path w="324" h="314">
                    <a:moveTo>
                      <a:pt x="137" y="153"/>
                    </a:moveTo>
                    <a:cubicBezTo>
                      <a:pt x="143" y="159"/>
                      <a:pt x="149" y="165"/>
                      <a:pt x="155" y="172"/>
                    </a:cubicBezTo>
                    <a:cubicBezTo>
                      <a:pt x="160" y="180"/>
                      <a:pt x="165" y="187"/>
                      <a:pt x="169" y="195"/>
                    </a:cubicBezTo>
                    <a:cubicBezTo>
                      <a:pt x="173" y="202"/>
                      <a:pt x="177" y="210"/>
                      <a:pt x="179" y="218"/>
                    </a:cubicBezTo>
                    <a:cubicBezTo>
                      <a:pt x="181" y="226"/>
                      <a:pt x="182" y="234"/>
                      <a:pt x="181" y="243"/>
                    </a:cubicBezTo>
                    <a:cubicBezTo>
                      <a:pt x="180" y="251"/>
                      <a:pt x="178" y="260"/>
                      <a:pt x="174" y="268"/>
                    </a:cubicBezTo>
                    <a:cubicBezTo>
                      <a:pt x="170" y="276"/>
                      <a:pt x="164" y="285"/>
                      <a:pt x="155" y="293"/>
                    </a:cubicBezTo>
                    <a:cubicBezTo>
                      <a:pt x="152" y="296"/>
                      <a:pt x="149" y="299"/>
                      <a:pt x="145" y="302"/>
                    </a:cubicBezTo>
                    <a:cubicBezTo>
                      <a:pt x="142" y="304"/>
                      <a:pt x="139" y="306"/>
                      <a:pt x="136" y="308"/>
                    </a:cubicBezTo>
                    <a:cubicBezTo>
                      <a:pt x="133" y="310"/>
                      <a:pt x="130" y="311"/>
                      <a:pt x="128" y="312"/>
                    </a:cubicBezTo>
                    <a:cubicBezTo>
                      <a:pt x="126" y="313"/>
                      <a:pt x="124" y="314"/>
                      <a:pt x="122" y="314"/>
                    </a:cubicBezTo>
                    <a:cubicBezTo>
                      <a:pt x="121" y="314"/>
                      <a:pt x="120" y="314"/>
                      <a:pt x="118" y="313"/>
                    </a:cubicBezTo>
                    <a:cubicBezTo>
                      <a:pt x="117" y="312"/>
                      <a:pt x="115" y="311"/>
                      <a:pt x="113" y="309"/>
                    </a:cubicBezTo>
                    <a:cubicBezTo>
                      <a:pt x="111" y="307"/>
                      <a:pt x="110" y="306"/>
                      <a:pt x="109" y="305"/>
                    </a:cubicBezTo>
                    <a:cubicBezTo>
                      <a:pt x="109" y="304"/>
                      <a:pt x="108" y="303"/>
                      <a:pt x="108" y="302"/>
                    </a:cubicBezTo>
                    <a:cubicBezTo>
                      <a:pt x="107" y="301"/>
                      <a:pt x="107" y="300"/>
                      <a:pt x="108" y="300"/>
                    </a:cubicBezTo>
                    <a:cubicBezTo>
                      <a:pt x="108" y="299"/>
                      <a:pt x="108" y="299"/>
                      <a:pt x="109" y="298"/>
                    </a:cubicBezTo>
                    <a:cubicBezTo>
                      <a:pt x="110" y="297"/>
                      <a:pt x="111" y="296"/>
                      <a:pt x="113" y="296"/>
                    </a:cubicBezTo>
                    <a:cubicBezTo>
                      <a:pt x="115" y="295"/>
                      <a:pt x="118" y="293"/>
                      <a:pt x="120" y="292"/>
                    </a:cubicBezTo>
                    <a:cubicBezTo>
                      <a:pt x="123" y="290"/>
                      <a:pt x="127" y="288"/>
                      <a:pt x="130" y="286"/>
                    </a:cubicBezTo>
                    <a:cubicBezTo>
                      <a:pt x="134" y="283"/>
                      <a:pt x="137" y="280"/>
                      <a:pt x="141" y="276"/>
                    </a:cubicBezTo>
                    <a:cubicBezTo>
                      <a:pt x="148" y="269"/>
                      <a:pt x="153" y="262"/>
                      <a:pt x="155" y="254"/>
                    </a:cubicBezTo>
                    <a:cubicBezTo>
                      <a:pt x="158" y="246"/>
                      <a:pt x="158" y="238"/>
                      <a:pt x="157" y="230"/>
                    </a:cubicBezTo>
                    <a:cubicBezTo>
                      <a:pt x="155" y="222"/>
                      <a:pt x="152" y="214"/>
                      <a:pt x="148" y="207"/>
                    </a:cubicBezTo>
                    <a:cubicBezTo>
                      <a:pt x="144" y="199"/>
                      <a:pt x="138" y="192"/>
                      <a:pt x="131" y="185"/>
                    </a:cubicBezTo>
                    <a:cubicBezTo>
                      <a:pt x="130" y="191"/>
                      <a:pt x="127" y="198"/>
                      <a:pt x="123" y="205"/>
                    </a:cubicBezTo>
                    <a:cubicBezTo>
                      <a:pt x="120" y="212"/>
                      <a:pt x="114" y="219"/>
                      <a:pt x="107" y="226"/>
                    </a:cubicBezTo>
                    <a:cubicBezTo>
                      <a:pt x="99" y="234"/>
                      <a:pt x="92" y="240"/>
                      <a:pt x="84" y="243"/>
                    </a:cubicBezTo>
                    <a:cubicBezTo>
                      <a:pt x="76" y="246"/>
                      <a:pt x="69" y="248"/>
                      <a:pt x="62" y="247"/>
                    </a:cubicBezTo>
                    <a:cubicBezTo>
                      <a:pt x="55" y="247"/>
                      <a:pt x="48" y="245"/>
                      <a:pt x="42" y="241"/>
                    </a:cubicBezTo>
                    <a:cubicBezTo>
                      <a:pt x="35" y="237"/>
                      <a:pt x="29" y="232"/>
                      <a:pt x="22" y="226"/>
                    </a:cubicBezTo>
                    <a:cubicBezTo>
                      <a:pt x="16" y="220"/>
                      <a:pt x="11" y="213"/>
                      <a:pt x="7" y="205"/>
                    </a:cubicBezTo>
                    <a:cubicBezTo>
                      <a:pt x="3" y="198"/>
                      <a:pt x="1" y="190"/>
                      <a:pt x="1" y="182"/>
                    </a:cubicBezTo>
                    <a:cubicBezTo>
                      <a:pt x="0" y="173"/>
                      <a:pt x="2" y="165"/>
                      <a:pt x="5" y="156"/>
                    </a:cubicBezTo>
                    <a:cubicBezTo>
                      <a:pt x="9" y="148"/>
                      <a:pt x="15" y="139"/>
                      <a:pt x="23" y="131"/>
                    </a:cubicBezTo>
                    <a:cubicBezTo>
                      <a:pt x="29" y="125"/>
                      <a:pt x="35" y="120"/>
                      <a:pt x="41" y="117"/>
                    </a:cubicBezTo>
                    <a:cubicBezTo>
                      <a:pt x="47" y="114"/>
                      <a:pt x="53" y="112"/>
                      <a:pt x="60" y="112"/>
                    </a:cubicBezTo>
                    <a:cubicBezTo>
                      <a:pt x="66" y="111"/>
                      <a:pt x="72" y="112"/>
                      <a:pt x="79" y="113"/>
                    </a:cubicBezTo>
                    <a:cubicBezTo>
                      <a:pt x="85" y="115"/>
                      <a:pt x="91" y="118"/>
                      <a:pt x="98" y="121"/>
                    </a:cubicBezTo>
                    <a:cubicBezTo>
                      <a:pt x="104" y="125"/>
                      <a:pt x="111" y="130"/>
                      <a:pt x="118" y="135"/>
                    </a:cubicBezTo>
                    <a:cubicBezTo>
                      <a:pt x="124" y="140"/>
                      <a:pt x="131" y="146"/>
                      <a:pt x="137" y="153"/>
                    </a:cubicBezTo>
                    <a:close/>
                    <a:moveTo>
                      <a:pt x="116" y="170"/>
                    </a:moveTo>
                    <a:cubicBezTo>
                      <a:pt x="106" y="160"/>
                      <a:pt x="98" y="153"/>
                      <a:pt x="90" y="148"/>
                    </a:cubicBezTo>
                    <a:cubicBezTo>
                      <a:pt x="82" y="143"/>
                      <a:pt x="75" y="139"/>
                      <a:pt x="69" y="138"/>
                    </a:cubicBezTo>
                    <a:cubicBezTo>
                      <a:pt x="62" y="136"/>
                      <a:pt x="57" y="136"/>
                      <a:pt x="51" y="138"/>
                    </a:cubicBezTo>
                    <a:cubicBezTo>
                      <a:pt x="46" y="140"/>
                      <a:pt x="41" y="143"/>
                      <a:pt x="36" y="148"/>
                    </a:cubicBezTo>
                    <a:cubicBezTo>
                      <a:pt x="32" y="153"/>
                      <a:pt x="28" y="157"/>
                      <a:pt x="27" y="163"/>
                    </a:cubicBezTo>
                    <a:cubicBezTo>
                      <a:pt x="25" y="168"/>
                      <a:pt x="25" y="173"/>
                      <a:pt x="25" y="178"/>
                    </a:cubicBezTo>
                    <a:cubicBezTo>
                      <a:pt x="26" y="183"/>
                      <a:pt x="28" y="188"/>
                      <a:pt x="30" y="193"/>
                    </a:cubicBezTo>
                    <a:cubicBezTo>
                      <a:pt x="33" y="197"/>
                      <a:pt x="36" y="202"/>
                      <a:pt x="40" y="206"/>
                    </a:cubicBezTo>
                    <a:cubicBezTo>
                      <a:pt x="45" y="210"/>
                      <a:pt x="49" y="213"/>
                      <a:pt x="54" y="216"/>
                    </a:cubicBezTo>
                    <a:cubicBezTo>
                      <a:pt x="58" y="219"/>
                      <a:pt x="63" y="220"/>
                      <a:pt x="67" y="221"/>
                    </a:cubicBezTo>
                    <a:cubicBezTo>
                      <a:pt x="72" y="221"/>
                      <a:pt x="76" y="220"/>
                      <a:pt x="81" y="219"/>
                    </a:cubicBezTo>
                    <a:cubicBezTo>
                      <a:pt x="86" y="217"/>
                      <a:pt x="91" y="213"/>
                      <a:pt x="95" y="208"/>
                    </a:cubicBezTo>
                    <a:cubicBezTo>
                      <a:pt x="101" y="203"/>
                      <a:pt x="105" y="197"/>
                      <a:pt x="109" y="190"/>
                    </a:cubicBezTo>
                    <a:cubicBezTo>
                      <a:pt x="112" y="183"/>
                      <a:pt x="115" y="176"/>
                      <a:pt x="116" y="170"/>
                    </a:cubicBezTo>
                    <a:close/>
                    <a:moveTo>
                      <a:pt x="318" y="110"/>
                    </a:moveTo>
                    <a:cubicBezTo>
                      <a:pt x="319" y="111"/>
                      <a:pt x="321" y="112"/>
                      <a:pt x="321" y="113"/>
                    </a:cubicBezTo>
                    <a:cubicBezTo>
                      <a:pt x="322" y="115"/>
                      <a:pt x="323" y="116"/>
                      <a:pt x="323" y="117"/>
                    </a:cubicBezTo>
                    <a:cubicBezTo>
                      <a:pt x="324" y="118"/>
                      <a:pt x="324" y="119"/>
                      <a:pt x="323" y="120"/>
                    </a:cubicBezTo>
                    <a:cubicBezTo>
                      <a:pt x="323" y="120"/>
                      <a:pt x="323" y="121"/>
                      <a:pt x="322" y="122"/>
                    </a:cubicBezTo>
                    <a:lnTo>
                      <a:pt x="243" y="201"/>
                    </a:lnTo>
                    <a:cubicBezTo>
                      <a:pt x="242" y="202"/>
                      <a:pt x="241" y="203"/>
                      <a:pt x="240" y="203"/>
                    </a:cubicBezTo>
                    <a:cubicBezTo>
                      <a:pt x="239" y="204"/>
                      <a:pt x="238" y="204"/>
                      <a:pt x="237" y="204"/>
                    </a:cubicBezTo>
                    <a:cubicBezTo>
                      <a:pt x="236" y="204"/>
                      <a:pt x="234" y="203"/>
                      <a:pt x="233" y="203"/>
                    </a:cubicBezTo>
                    <a:cubicBezTo>
                      <a:pt x="232" y="202"/>
                      <a:pt x="230" y="201"/>
                      <a:pt x="229" y="199"/>
                    </a:cubicBezTo>
                    <a:cubicBezTo>
                      <a:pt x="227" y="197"/>
                      <a:pt x="226" y="196"/>
                      <a:pt x="225" y="195"/>
                    </a:cubicBezTo>
                    <a:cubicBezTo>
                      <a:pt x="224" y="194"/>
                      <a:pt x="223" y="192"/>
                      <a:pt x="223" y="191"/>
                    </a:cubicBezTo>
                    <a:cubicBezTo>
                      <a:pt x="222" y="190"/>
                      <a:pt x="222" y="189"/>
                      <a:pt x="222" y="187"/>
                    </a:cubicBezTo>
                    <a:cubicBezTo>
                      <a:pt x="221" y="186"/>
                      <a:pt x="221" y="184"/>
                      <a:pt x="221" y="182"/>
                    </a:cubicBezTo>
                    <a:lnTo>
                      <a:pt x="220" y="124"/>
                    </a:lnTo>
                    <a:cubicBezTo>
                      <a:pt x="220" y="111"/>
                      <a:pt x="219" y="100"/>
                      <a:pt x="218" y="90"/>
                    </a:cubicBezTo>
                    <a:cubicBezTo>
                      <a:pt x="217" y="81"/>
                      <a:pt x="215" y="73"/>
                      <a:pt x="212" y="66"/>
                    </a:cubicBezTo>
                    <a:cubicBezTo>
                      <a:pt x="210" y="60"/>
                      <a:pt x="208" y="54"/>
                      <a:pt x="205" y="50"/>
                    </a:cubicBezTo>
                    <a:cubicBezTo>
                      <a:pt x="202" y="46"/>
                      <a:pt x="199" y="42"/>
                      <a:pt x="196" y="39"/>
                    </a:cubicBezTo>
                    <a:cubicBezTo>
                      <a:pt x="192" y="36"/>
                      <a:pt x="189" y="33"/>
                      <a:pt x="185" y="31"/>
                    </a:cubicBezTo>
                    <a:cubicBezTo>
                      <a:pt x="181" y="30"/>
                      <a:pt x="177" y="29"/>
                      <a:pt x="173" y="29"/>
                    </a:cubicBezTo>
                    <a:cubicBezTo>
                      <a:pt x="169" y="28"/>
                      <a:pt x="164" y="29"/>
                      <a:pt x="160" y="31"/>
                    </a:cubicBezTo>
                    <a:cubicBezTo>
                      <a:pt x="156" y="33"/>
                      <a:pt x="152" y="36"/>
                      <a:pt x="148" y="40"/>
                    </a:cubicBezTo>
                    <a:cubicBezTo>
                      <a:pt x="143" y="44"/>
                      <a:pt x="140" y="49"/>
                      <a:pt x="137" y="54"/>
                    </a:cubicBezTo>
                    <a:cubicBezTo>
                      <a:pt x="135" y="59"/>
                      <a:pt x="133" y="64"/>
                      <a:pt x="132" y="68"/>
                    </a:cubicBezTo>
                    <a:cubicBezTo>
                      <a:pt x="130" y="72"/>
                      <a:pt x="129" y="76"/>
                      <a:pt x="129" y="79"/>
                    </a:cubicBezTo>
                    <a:cubicBezTo>
                      <a:pt x="128" y="82"/>
                      <a:pt x="127" y="84"/>
                      <a:pt x="126" y="85"/>
                    </a:cubicBezTo>
                    <a:cubicBezTo>
                      <a:pt x="126" y="85"/>
                      <a:pt x="125" y="86"/>
                      <a:pt x="125" y="86"/>
                    </a:cubicBezTo>
                    <a:cubicBezTo>
                      <a:pt x="124" y="86"/>
                      <a:pt x="123" y="86"/>
                      <a:pt x="122" y="85"/>
                    </a:cubicBezTo>
                    <a:cubicBezTo>
                      <a:pt x="121" y="85"/>
                      <a:pt x="120" y="84"/>
                      <a:pt x="119" y="83"/>
                    </a:cubicBezTo>
                    <a:cubicBezTo>
                      <a:pt x="118" y="82"/>
                      <a:pt x="116" y="81"/>
                      <a:pt x="115" y="80"/>
                    </a:cubicBezTo>
                    <a:cubicBezTo>
                      <a:pt x="114" y="79"/>
                      <a:pt x="113" y="78"/>
                      <a:pt x="112" y="77"/>
                    </a:cubicBezTo>
                    <a:cubicBezTo>
                      <a:pt x="111" y="76"/>
                      <a:pt x="111" y="75"/>
                      <a:pt x="110" y="74"/>
                    </a:cubicBezTo>
                    <a:cubicBezTo>
                      <a:pt x="110" y="73"/>
                      <a:pt x="109" y="73"/>
                      <a:pt x="109" y="72"/>
                    </a:cubicBezTo>
                    <a:cubicBezTo>
                      <a:pt x="109" y="71"/>
                      <a:pt x="109" y="70"/>
                      <a:pt x="109" y="68"/>
                    </a:cubicBezTo>
                    <a:cubicBezTo>
                      <a:pt x="109" y="66"/>
                      <a:pt x="110" y="64"/>
                      <a:pt x="110" y="60"/>
                    </a:cubicBezTo>
                    <a:cubicBezTo>
                      <a:pt x="111" y="57"/>
                      <a:pt x="113" y="53"/>
                      <a:pt x="115" y="48"/>
                    </a:cubicBezTo>
                    <a:cubicBezTo>
                      <a:pt x="117" y="44"/>
                      <a:pt x="119" y="39"/>
                      <a:pt x="122" y="34"/>
                    </a:cubicBezTo>
                    <a:cubicBezTo>
                      <a:pt x="125" y="29"/>
                      <a:pt x="129" y="25"/>
                      <a:pt x="133" y="20"/>
                    </a:cubicBezTo>
                    <a:cubicBezTo>
                      <a:pt x="140" y="14"/>
                      <a:pt x="147" y="8"/>
                      <a:pt x="155" y="5"/>
                    </a:cubicBezTo>
                    <a:cubicBezTo>
                      <a:pt x="162" y="2"/>
                      <a:pt x="169" y="0"/>
                      <a:pt x="175" y="0"/>
                    </a:cubicBezTo>
                    <a:cubicBezTo>
                      <a:pt x="182" y="0"/>
                      <a:pt x="189" y="2"/>
                      <a:pt x="195" y="4"/>
                    </a:cubicBezTo>
                    <a:cubicBezTo>
                      <a:pt x="201" y="7"/>
                      <a:pt x="207" y="11"/>
                      <a:pt x="212" y="16"/>
                    </a:cubicBezTo>
                    <a:cubicBezTo>
                      <a:pt x="216" y="21"/>
                      <a:pt x="221" y="26"/>
                      <a:pt x="224" y="31"/>
                    </a:cubicBezTo>
                    <a:cubicBezTo>
                      <a:pt x="228" y="36"/>
                      <a:pt x="231" y="43"/>
                      <a:pt x="234" y="51"/>
                    </a:cubicBezTo>
                    <a:cubicBezTo>
                      <a:pt x="237" y="59"/>
                      <a:pt x="239" y="68"/>
                      <a:pt x="240" y="80"/>
                    </a:cubicBezTo>
                    <a:cubicBezTo>
                      <a:pt x="242" y="91"/>
                      <a:pt x="242" y="105"/>
                      <a:pt x="243" y="122"/>
                    </a:cubicBezTo>
                    <a:lnTo>
                      <a:pt x="244" y="168"/>
                    </a:lnTo>
                    <a:lnTo>
                      <a:pt x="306" y="106"/>
                    </a:lnTo>
                    <a:cubicBezTo>
                      <a:pt x="306" y="105"/>
                      <a:pt x="307" y="105"/>
                      <a:pt x="308" y="105"/>
                    </a:cubicBezTo>
                    <a:cubicBezTo>
                      <a:pt x="309" y="104"/>
                      <a:pt x="310" y="104"/>
                      <a:pt x="311" y="105"/>
                    </a:cubicBezTo>
                    <a:cubicBezTo>
                      <a:pt x="312" y="105"/>
                      <a:pt x="313" y="106"/>
                      <a:pt x="314" y="106"/>
                    </a:cubicBezTo>
                    <a:cubicBezTo>
                      <a:pt x="316" y="107"/>
                      <a:pt x="317" y="108"/>
                      <a:pt x="318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165"/>
              <p:cNvSpPr>
                <a:spLocks noEditPoints="1"/>
              </p:cNvSpPr>
              <p:nvPr/>
            </p:nvSpPr>
            <p:spPr bwMode="auto">
              <a:xfrm>
                <a:off x="1597" y="3834"/>
                <a:ext cx="135" cy="134"/>
              </a:xfrm>
              <a:custGeom>
                <a:avLst/>
                <a:gdLst/>
                <a:ahLst/>
                <a:cxnLst>
                  <a:cxn ang="0">
                    <a:pos x="199" y="459"/>
                  </a:cxn>
                  <a:cxn ang="0">
                    <a:pos x="119" y="537"/>
                  </a:cxn>
                  <a:cxn ang="0">
                    <a:pos x="107" y="525"/>
                  </a:cxn>
                  <a:cxn ang="0">
                    <a:pos x="29" y="382"/>
                  </a:cxn>
                  <a:cxn ang="0">
                    <a:pos x="10" y="431"/>
                  </a:cxn>
                  <a:cxn ang="0">
                    <a:pos x="0" y="418"/>
                  </a:cxn>
                  <a:cxn ang="0">
                    <a:pos x="14" y="358"/>
                  </a:cxn>
                  <a:cxn ang="0">
                    <a:pos x="27" y="345"/>
                  </a:cxn>
                  <a:cxn ang="0">
                    <a:pos x="182" y="446"/>
                  </a:cxn>
                  <a:cxn ang="0">
                    <a:pos x="194" y="449"/>
                  </a:cxn>
                  <a:cxn ang="0">
                    <a:pos x="280" y="331"/>
                  </a:cxn>
                  <a:cxn ang="0">
                    <a:pos x="247" y="415"/>
                  </a:cxn>
                  <a:cxn ang="0">
                    <a:pos x="219" y="426"/>
                  </a:cxn>
                  <a:cxn ang="0">
                    <a:pos x="209" y="413"/>
                  </a:cxn>
                  <a:cxn ang="0">
                    <a:pos x="231" y="399"/>
                  </a:cxn>
                  <a:cxn ang="0">
                    <a:pos x="249" y="320"/>
                  </a:cxn>
                  <a:cxn ang="0">
                    <a:pos x="185" y="356"/>
                  </a:cxn>
                  <a:cxn ang="0">
                    <a:pos x="109" y="319"/>
                  </a:cxn>
                  <a:cxn ang="0">
                    <a:pos x="142" y="231"/>
                  </a:cxn>
                  <a:cxn ang="0">
                    <a:pos x="219" y="248"/>
                  </a:cxn>
                  <a:cxn ang="0">
                    <a:pos x="170" y="251"/>
                  </a:cxn>
                  <a:cxn ang="0">
                    <a:pos x="127" y="291"/>
                  </a:cxn>
                  <a:cxn ang="0">
                    <a:pos x="169" y="334"/>
                  </a:cxn>
                  <a:cxn ang="0">
                    <a:pos x="217" y="283"/>
                  </a:cxn>
                  <a:cxn ang="0">
                    <a:pos x="393" y="218"/>
                  </a:cxn>
                  <a:cxn ang="0">
                    <a:pos x="360" y="302"/>
                  </a:cxn>
                  <a:cxn ang="0">
                    <a:pos x="333" y="313"/>
                  </a:cxn>
                  <a:cxn ang="0">
                    <a:pos x="322" y="300"/>
                  </a:cxn>
                  <a:cxn ang="0">
                    <a:pos x="345" y="286"/>
                  </a:cxn>
                  <a:cxn ang="0">
                    <a:pos x="362" y="207"/>
                  </a:cxn>
                  <a:cxn ang="0">
                    <a:pos x="298" y="243"/>
                  </a:cxn>
                  <a:cxn ang="0">
                    <a:pos x="222" y="206"/>
                  </a:cxn>
                  <a:cxn ang="0">
                    <a:pos x="256" y="117"/>
                  </a:cxn>
                  <a:cxn ang="0">
                    <a:pos x="332" y="135"/>
                  </a:cxn>
                  <a:cxn ang="0">
                    <a:pos x="283" y="138"/>
                  </a:cxn>
                  <a:cxn ang="0">
                    <a:pos x="240" y="178"/>
                  </a:cxn>
                  <a:cxn ang="0">
                    <a:pos x="282" y="221"/>
                  </a:cxn>
                  <a:cxn ang="0">
                    <a:pos x="330" y="170"/>
                  </a:cxn>
                  <a:cxn ang="0">
                    <a:pos x="538" y="120"/>
                  </a:cxn>
                  <a:cxn ang="0">
                    <a:pos x="451" y="204"/>
                  </a:cxn>
                  <a:cxn ang="0">
                    <a:pos x="437" y="191"/>
                  </a:cxn>
                  <a:cxn ang="0">
                    <a:pos x="432" y="90"/>
                  </a:cxn>
                  <a:cxn ang="0">
                    <a:pos x="399" y="32"/>
                  </a:cxn>
                  <a:cxn ang="0">
                    <a:pos x="352" y="54"/>
                  </a:cxn>
                  <a:cxn ang="0">
                    <a:pos x="339" y="86"/>
                  </a:cxn>
                  <a:cxn ang="0">
                    <a:pos x="326" y="77"/>
                  </a:cxn>
                  <a:cxn ang="0">
                    <a:pos x="325" y="61"/>
                  </a:cxn>
                  <a:cxn ang="0">
                    <a:pos x="369" y="5"/>
                  </a:cxn>
                  <a:cxn ang="0">
                    <a:pos x="439" y="31"/>
                  </a:cxn>
                  <a:cxn ang="0">
                    <a:pos x="458" y="168"/>
                  </a:cxn>
                  <a:cxn ang="0">
                    <a:pos x="529" y="106"/>
                  </a:cxn>
                </a:cxnLst>
                <a:rect l="0" t="0" r="r" b="b"/>
                <a:pathLst>
                  <a:path w="538" h="537">
                    <a:moveTo>
                      <a:pt x="194" y="449"/>
                    </a:moveTo>
                    <a:cubicBezTo>
                      <a:pt x="196" y="451"/>
                      <a:pt x="197" y="452"/>
                      <a:pt x="197" y="453"/>
                    </a:cubicBezTo>
                    <a:cubicBezTo>
                      <a:pt x="198" y="454"/>
                      <a:pt x="199" y="456"/>
                      <a:pt x="199" y="456"/>
                    </a:cubicBezTo>
                    <a:cubicBezTo>
                      <a:pt x="199" y="457"/>
                      <a:pt x="199" y="458"/>
                      <a:pt x="199" y="459"/>
                    </a:cubicBezTo>
                    <a:cubicBezTo>
                      <a:pt x="199" y="460"/>
                      <a:pt x="198" y="460"/>
                      <a:pt x="198" y="461"/>
                    </a:cubicBezTo>
                    <a:lnTo>
                      <a:pt x="123" y="536"/>
                    </a:lnTo>
                    <a:cubicBezTo>
                      <a:pt x="123" y="536"/>
                      <a:pt x="122" y="536"/>
                      <a:pt x="121" y="537"/>
                    </a:cubicBezTo>
                    <a:cubicBezTo>
                      <a:pt x="121" y="537"/>
                      <a:pt x="120" y="537"/>
                      <a:pt x="119" y="537"/>
                    </a:cubicBezTo>
                    <a:cubicBezTo>
                      <a:pt x="118" y="536"/>
                      <a:pt x="117" y="536"/>
                      <a:pt x="115" y="535"/>
                    </a:cubicBezTo>
                    <a:cubicBezTo>
                      <a:pt x="114" y="535"/>
                      <a:pt x="113" y="533"/>
                      <a:pt x="112" y="532"/>
                    </a:cubicBezTo>
                    <a:cubicBezTo>
                      <a:pt x="110" y="531"/>
                      <a:pt x="109" y="529"/>
                      <a:pt x="108" y="528"/>
                    </a:cubicBezTo>
                    <a:cubicBezTo>
                      <a:pt x="108" y="527"/>
                      <a:pt x="107" y="526"/>
                      <a:pt x="107" y="525"/>
                    </a:cubicBezTo>
                    <a:cubicBezTo>
                      <a:pt x="107" y="524"/>
                      <a:pt x="107" y="523"/>
                      <a:pt x="107" y="522"/>
                    </a:cubicBezTo>
                    <a:cubicBezTo>
                      <a:pt x="107" y="522"/>
                      <a:pt x="107" y="521"/>
                      <a:pt x="108" y="520"/>
                    </a:cubicBezTo>
                    <a:lnTo>
                      <a:pt x="138" y="491"/>
                    </a:lnTo>
                    <a:lnTo>
                      <a:pt x="29" y="382"/>
                    </a:lnTo>
                    <a:lnTo>
                      <a:pt x="18" y="426"/>
                    </a:lnTo>
                    <a:cubicBezTo>
                      <a:pt x="17" y="428"/>
                      <a:pt x="16" y="430"/>
                      <a:pt x="16" y="431"/>
                    </a:cubicBezTo>
                    <a:cubicBezTo>
                      <a:pt x="15" y="432"/>
                      <a:pt x="14" y="432"/>
                      <a:pt x="13" y="432"/>
                    </a:cubicBezTo>
                    <a:cubicBezTo>
                      <a:pt x="12" y="432"/>
                      <a:pt x="11" y="432"/>
                      <a:pt x="10" y="431"/>
                    </a:cubicBezTo>
                    <a:cubicBezTo>
                      <a:pt x="8" y="430"/>
                      <a:pt x="7" y="429"/>
                      <a:pt x="5" y="427"/>
                    </a:cubicBezTo>
                    <a:cubicBezTo>
                      <a:pt x="4" y="426"/>
                      <a:pt x="3" y="425"/>
                      <a:pt x="2" y="424"/>
                    </a:cubicBezTo>
                    <a:cubicBezTo>
                      <a:pt x="1" y="423"/>
                      <a:pt x="1" y="422"/>
                      <a:pt x="1" y="421"/>
                    </a:cubicBezTo>
                    <a:cubicBezTo>
                      <a:pt x="0" y="420"/>
                      <a:pt x="0" y="419"/>
                      <a:pt x="0" y="418"/>
                    </a:cubicBezTo>
                    <a:cubicBezTo>
                      <a:pt x="0" y="417"/>
                      <a:pt x="0" y="416"/>
                      <a:pt x="0" y="415"/>
                    </a:cubicBezTo>
                    <a:lnTo>
                      <a:pt x="12" y="361"/>
                    </a:lnTo>
                    <a:cubicBezTo>
                      <a:pt x="12" y="361"/>
                      <a:pt x="12" y="360"/>
                      <a:pt x="13" y="360"/>
                    </a:cubicBezTo>
                    <a:cubicBezTo>
                      <a:pt x="13" y="359"/>
                      <a:pt x="13" y="358"/>
                      <a:pt x="14" y="358"/>
                    </a:cubicBezTo>
                    <a:cubicBezTo>
                      <a:pt x="14" y="357"/>
                      <a:pt x="15" y="356"/>
                      <a:pt x="16" y="355"/>
                    </a:cubicBezTo>
                    <a:cubicBezTo>
                      <a:pt x="17" y="354"/>
                      <a:pt x="18" y="353"/>
                      <a:pt x="19" y="352"/>
                    </a:cubicBezTo>
                    <a:cubicBezTo>
                      <a:pt x="21" y="350"/>
                      <a:pt x="22" y="348"/>
                      <a:pt x="24" y="347"/>
                    </a:cubicBezTo>
                    <a:cubicBezTo>
                      <a:pt x="25" y="346"/>
                      <a:pt x="26" y="346"/>
                      <a:pt x="27" y="345"/>
                    </a:cubicBezTo>
                    <a:cubicBezTo>
                      <a:pt x="28" y="345"/>
                      <a:pt x="29" y="345"/>
                      <a:pt x="29" y="345"/>
                    </a:cubicBezTo>
                    <a:cubicBezTo>
                      <a:pt x="30" y="345"/>
                      <a:pt x="31" y="345"/>
                      <a:pt x="31" y="346"/>
                    </a:cubicBezTo>
                    <a:lnTo>
                      <a:pt x="157" y="472"/>
                    </a:lnTo>
                    <a:lnTo>
                      <a:pt x="182" y="446"/>
                    </a:lnTo>
                    <a:cubicBezTo>
                      <a:pt x="183" y="445"/>
                      <a:pt x="184" y="445"/>
                      <a:pt x="185" y="444"/>
                    </a:cubicBezTo>
                    <a:cubicBezTo>
                      <a:pt x="185" y="444"/>
                      <a:pt x="186" y="444"/>
                      <a:pt x="187" y="445"/>
                    </a:cubicBezTo>
                    <a:cubicBezTo>
                      <a:pt x="188" y="445"/>
                      <a:pt x="189" y="445"/>
                      <a:pt x="190" y="446"/>
                    </a:cubicBezTo>
                    <a:cubicBezTo>
                      <a:pt x="192" y="447"/>
                      <a:pt x="193" y="448"/>
                      <a:pt x="194" y="449"/>
                    </a:cubicBezTo>
                    <a:close/>
                    <a:moveTo>
                      <a:pt x="238" y="266"/>
                    </a:moveTo>
                    <a:cubicBezTo>
                      <a:pt x="245" y="272"/>
                      <a:pt x="251" y="279"/>
                      <a:pt x="256" y="286"/>
                    </a:cubicBezTo>
                    <a:cubicBezTo>
                      <a:pt x="262" y="293"/>
                      <a:pt x="267" y="300"/>
                      <a:pt x="271" y="308"/>
                    </a:cubicBezTo>
                    <a:cubicBezTo>
                      <a:pt x="275" y="315"/>
                      <a:pt x="278" y="323"/>
                      <a:pt x="280" y="331"/>
                    </a:cubicBezTo>
                    <a:cubicBezTo>
                      <a:pt x="282" y="340"/>
                      <a:pt x="283" y="348"/>
                      <a:pt x="282" y="356"/>
                    </a:cubicBezTo>
                    <a:cubicBezTo>
                      <a:pt x="281" y="364"/>
                      <a:pt x="279" y="373"/>
                      <a:pt x="275" y="381"/>
                    </a:cubicBezTo>
                    <a:cubicBezTo>
                      <a:pt x="271" y="390"/>
                      <a:pt x="265" y="398"/>
                      <a:pt x="257" y="406"/>
                    </a:cubicBezTo>
                    <a:cubicBezTo>
                      <a:pt x="253" y="409"/>
                      <a:pt x="250" y="412"/>
                      <a:pt x="247" y="415"/>
                    </a:cubicBezTo>
                    <a:cubicBezTo>
                      <a:pt x="243" y="417"/>
                      <a:pt x="240" y="420"/>
                      <a:pt x="237" y="421"/>
                    </a:cubicBezTo>
                    <a:cubicBezTo>
                      <a:pt x="234" y="423"/>
                      <a:pt x="232" y="425"/>
                      <a:pt x="229" y="426"/>
                    </a:cubicBezTo>
                    <a:cubicBezTo>
                      <a:pt x="227" y="427"/>
                      <a:pt x="225" y="427"/>
                      <a:pt x="224" y="427"/>
                    </a:cubicBezTo>
                    <a:cubicBezTo>
                      <a:pt x="222" y="427"/>
                      <a:pt x="221" y="427"/>
                      <a:pt x="219" y="426"/>
                    </a:cubicBezTo>
                    <a:cubicBezTo>
                      <a:pt x="218" y="425"/>
                      <a:pt x="216" y="424"/>
                      <a:pt x="214" y="422"/>
                    </a:cubicBezTo>
                    <a:cubicBezTo>
                      <a:pt x="213" y="420"/>
                      <a:pt x="212" y="419"/>
                      <a:pt x="211" y="418"/>
                    </a:cubicBezTo>
                    <a:cubicBezTo>
                      <a:pt x="210" y="417"/>
                      <a:pt x="209" y="416"/>
                      <a:pt x="209" y="415"/>
                    </a:cubicBezTo>
                    <a:cubicBezTo>
                      <a:pt x="209" y="414"/>
                      <a:pt x="209" y="414"/>
                      <a:pt x="209" y="413"/>
                    </a:cubicBezTo>
                    <a:cubicBezTo>
                      <a:pt x="209" y="413"/>
                      <a:pt x="210" y="412"/>
                      <a:pt x="210" y="411"/>
                    </a:cubicBezTo>
                    <a:cubicBezTo>
                      <a:pt x="211" y="411"/>
                      <a:pt x="212" y="410"/>
                      <a:pt x="214" y="409"/>
                    </a:cubicBezTo>
                    <a:cubicBezTo>
                      <a:pt x="216" y="408"/>
                      <a:pt x="219" y="407"/>
                      <a:pt x="222" y="405"/>
                    </a:cubicBezTo>
                    <a:cubicBezTo>
                      <a:pt x="225" y="403"/>
                      <a:pt x="228" y="401"/>
                      <a:pt x="231" y="399"/>
                    </a:cubicBezTo>
                    <a:cubicBezTo>
                      <a:pt x="235" y="397"/>
                      <a:pt x="239" y="393"/>
                      <a:pt x="242" y="390"/>
                    </a:cubicBezTo>
                    <a:cubicBezTo>
                      <a:pt x="250" y="382"/>
                      <a:pt x="254" y="375"/>
                      <a:pt x="257" y="367"/>
                    </a:cubicBezTo>
                    <a:cubicBezTo>
                      <a:pt x="259" y="359"/>
                      <a:pt x="260" y="351"/>
                      <a:pt x="258" y="343"/>
                    </a:cubicBezTo>
                    <a:cubicBezTo>
                      <a:pt x="257" y="336"/>
                      <a:pt x="254" y="328"/>
                      <a:pt x="249" y="320"/>
                    </a:cubicBezTo>
                    <a:cubicBezTo>
                      <a:pt x="245" y="312"/>
                      <a:pt x="239" y="305"/>
                      <a:pt x="233" y="298"/>
                    </a:cubicBezTo>
                    <a:cubicBezTo>
                      <a:pt x="231" y="304"/>
                      <a:pt x="228" y="311"/>
                      <a:pt x="225" y="318"/>
                    </a:cubicBezTo>
                    <a:cubicBezTo>
                      <a:pt x="221" y="325"/>
                      <a:pt x="216" y="333"/>
                      <a:pt x="209" y="340"/>
                    </a:cubicBezTo>
                    <a:cubicBezTo>
                      <a:pt x="201" y="348"/>
                      <a:pt x="193" y="353"/>
                      <a:pt x="185" y="356"/>
                    </a:cubicBezTo>
                    <a:cubicBezTo>
                      <a:pt x="178" y="360"/>
                      <a:pt x="170" y="361"/>
                      <a:pt x="163" y="361"/>
                    </a:cubicBezTo>
                    <a:cubicBezTo>
                      <a:pt x="156" y="360"/>
                      <a:pt x="149" y="358"/>
                      <a:pt x="143" y="354"/>
                    </a:cubicBezTo>
                    <a:cubicBezTo>
                      <a:pt x="136" y="351"/>
                      <a:pt x="130" y="346"/>
                      <a:pt x="124" y="339"/>
                    </a:cubicBezTo>
                    <a:cubicBezTo>
                      <a:pt x="117" y="333"/>
                      <a:pt x="112" y="326"/>
                      <a:pt x="109" y="319"/>
                    </a:cubicBezTo>
                    <a:cubicBezTo>
                      <a:pt x="105" y="311"/>
                      <a:pt x="102" y="303"/>
                      <a:pt x="102" y="295"/>
                    </a:cubicBezTo>
                    <a:cubicBezTo>
                      <a:pt x="102" y="287"/>
                      <a:pt x="103" y="278"/>
                      <a:pt x="107" y="270"/>
                    </a:cubicBezTo>
                    <a:cubicBezTo>
                      <a:pt x="110" y="261"/>
                      <a:pt x="116" y="253"/>
                      <a:pt x="124" y="244"/>
                    </a:cubicBezTo>
                    <a:cubicBezTo>
                      <a:pt x="130" y="238"/>
                      <a:pt x="136" y="234"/>
                      <a:pt x="142" y="231"/>
                    </a:cubicBezTo>
                    <a:cubicBezTo>
                      <a:pt x="149" y="227"/>
                      <a:pt x="155" y="226"/>
                      <a:pt x="161" y="225"/>
                    </a:cubicBezTo>
                    <a:cubicBezTo>
                      <a:pt x="167" y="225"/>
                      <a:pt x="174" y="225"/>
                      <a:pt x="180" y="227"/>
                    </a:cubicBezTo>
                    <a:cubicBezTo>
                      <a:pt x="186" y="228"/>
                      <a:pt x="193" y="231"/>
                      <a:pt x="199" y="235"/>
                    </a:cubicBezTo>
                    <a:cubicBezTo>
                      <a:pt x="206" y="238"/>
                      <a:pt x="212" y="243"/>
                      <a:pt x="219" y="248"/>
                    </a:cubicBezTo>
                    <a:cubicBezTo>
                      <a:pt x="225" y="253"/>
                      <a:pt x="232" y="259"/>
                      <a:pt x="238" y="266"/>
                    </a:cubicBezTo>
                    <a:close/>
                    <a:moveTo>
                      <a:pt x="217" y="283"/>
                    </a:moveTo>
                    <a:cubicBezTo>
                      <a:pt x="208" y="274"/>
                      <a:pt x="199" y="266"/>
                      <a:pt x="191" y="261"/>
                    </a:cubicBezTo>
                    <a:cubicBezTo>
                      <a:pt x="184" y="256"/>
                      <a:pt x="177" y="253"/>
                      <a:pt x="170" y="251"/>
                    </a:cubicBezTo>
                    <a:cubicBezTo>
                      <a:pt x="164" y="250"/>
                      <a:pt x="158" y="250"/>
                      <a:pt x="153" y="251"/>
                    </a:cubicBezTo>
                    <a:cubicBezTo>
                      <a:pt x="147" y="253"/>
                      <a:pt x="142" y="256"/>
                      <a:pt x="138" y="261"/>
                    </a:cubicBezTo>
                    <a:cubicBezTo>
                      <a:pt x="133" y="266"/>
                      <a:pt x="130" y="271"/>
                      <a:pt x="128" y="276"/>
                    </a:cubicBezTo>
                    <a:cubicBezTo>
                      <a:pt x="126" y="281"/>
                      <a:pt x="126" y="286"/>
                      <a:pt x="127" y="291"/>
                    </a:cubicBezTo>
                    <a:cubicBezTo>
                      <a:pt x="127" y="296"/>
                      <a:pt x="129" y="301"/>
                      <a:pt x="132" y="306"/>
                    </a:cubicBezTo>
                    <a:cubicBezTo>
                      <a:pt x="134" y="311"/>
                      <a:pt x="138" y="315"/>
                      <a:pt x="142" y="319"/>
                    </a:cubicBezTo>
                    <a:cubicBezTo>
                      <a:pt x="146" y="323"/>
                      <a:pt x="150" y="327"/>
                      <a:pt x="155" y="329"/>
                    </a:cubicBezTo>
                    <a:cubicBezTo>
                      <a:pt x="159" y="332"/>
                      <a:pt x="164" y="334"/>
                      <a:pt x="169" y="334"/>
                    </a:cubicBezTo>
                    <a:cubicBezTo>
                      <a:pt x="173" y="335"/>
                      <a:pt x="178" y="334"/>
                      <a:pt x="182" y="332"/>
                    </a:cubicBezTo>
                    <a:cubicBezTo>
                      <a:pt x="187" y="330"/>
                      <a:pt x="192" y="326"/>
                      <a:pt x="197" y="322"/>
                    </a:cubicBezTo>
                    <a:cubicBezTo>
                      <a:pt x="202" y="316"/>
                      <a:pt x="207" y="310"/>
                      <a:pt x="210" y="303"/>
                    </a:cubicBezTo>
                    <a:cubicBezTo>
                      <a:pt x="214" y="296"/>
                      <a:pt x="216" y="290"/>
                      <a:pt x="217" y="283"/>
                    </a:cubicBezTo>
                    <a:close/>
                    <a:moveTo>
                      <a:pt x="352" y="153"/>
                    </a:moveTo>
                    <a:cubicBezTo>
                      <a:pt x="358" y="159"/>
                      <a:pt x="364" y="166"/>
                      <a:pt x="369" y="173"/>
                    </a:cubicBezTo>
                    <a:cubicBezTo>
                      <a:pt x="375" y="180"/>
                      <a:pt x="380" y="187"/>
                      <a:pt x="384" y="195"/>
                    </a:cubicBezTo>
                    <a:cubicBezTo>
                      <a:pt x="388" y="202"/>
                      <a:pt x="391" y="210"/>
                      <a:pt x="393" y="218"/>
                    </a:cubicBezTo>
                    <a:cubicBezTo>
                      <a:pt x="395" y="226"/>
                      <a:pt x="396" y="235"/>
                      <a:pt x="395" y="243"/>
                    </a:cubicBezTo>
                    <a:cubicBezTo>
                      <a:pt x="395" y="251"/>
                      <a:pt x="392" y="260"/>
                      <a:pt x="388" y="268"/>
                    </a:cubicBezTo>
                    <a:cubicBezTo>
                      <a:pt x="384" y="277"/>
                      <a:pt x="378" y="285"/>
                      <a:pt x="370" y="293"/>
                    </a:cubicBezTo>
                    <a:cubicBezTo>
                      <a:pt x="367" y="296"/>
                      <a:pt x="363" y="299"/>
                      <a:pt x="360" y="302"/>
                    </a:cubicBezTo>
                    <a:cubicBezTo>
                      <a:pt x="357" y="304"/>
                      <a:pt x="353" y="306"/>
                      <a:pt x="350" y="308"/>
                    </a:cubicBezTo>
                    <a:cubicBezTo>
                      <a:pt x="347" y="310"/>
                      <a:pt x="345" y="311"/>
                      <a:pt x="342" y="312"/>
                    </a:cubicBezTo>
                    <a:cubicBezTo>
                      <a:pt x="340" y="313"/>
                      <a:pt x="338" y="314"/>
                      <a:pt x="337" y="314"/>
                    </a:cubicBezTo>
                    <a:cubicBezTo>
                      <a:pt x="336" y="314"/>
                      <a:pt x="334" y="314"/>
                      <a:pt x="333" y="313"/>
                    </a:cubicBezTo>
                    <a:cubicBezTo>
                      <a:pt x="331" y="312"/>
                      <a:pt x="329" y="311"/>
                      <a:pt x="328" y="309"/>
                    </a:cubicBezTo>
                    <a:cubicBezTo>
                      <a:pt x="326" y="307"/>
                      <a:pt x="325" y="306"/>
                      <a:pt x="324" y="305"/>
                    </a:cubicBezTo>
                    <a:cubicBezTo>
                      <a:pt x="323" y="304"/>
                      <a:pt x="322" y="303"/>
                      <a:pt x="322" y="302"/>
                    </a:cubicBezTo>
                    <a:cubicBezTo>
                      <a:pt x="322" y="301"/>
                      <a:pt x="322" y="301"/>
                      <a:pt x="322" y="300"/>
                    </a:cubicBezTo>
                    <a:cubicBezTo>
                      <a:pt x="322" y="299"/>
                      <a:pt x="323" y="299"/>
                      <a:pt x="323" y="298"/>
                    </a:cubicBezTo>
                    <a:cubicBezTo>
                      <a:pt x="324" y="297"/>
                      <a:pt x="325" y="297"/>
                      <a:pt x="327" y="296"/>
                    </a:cubicBezTo>
                    <a:cubicBezTo>
                      <a:pt x="330" y="295"/>
                      <a:pt x="332" y="294"/>
                      <a:pt x="335" y="292"/>
                    </a:cubicBezTo>
                    <a:cubicBezTo>
                      <a:pt x="338" y="290"/>
                      <a:pt x="341" y="288"/>
                      <a:pt x="345" y="286"/>
                    </a:cubicBezTo>
                    <a:cubicBezTo>
                      <a:pt x="348" y="283"/>
                      <a:pt x="352" y="280"/>
                      <a:pt x="356" y="277"/>
                    </a:cubicBezTo>
                    <a:cubicBezTo>
                      <a:pt x="363" y="269"/>
                      <a:pt x="368" y="262"/>
                      <a:pt x="370" y="254"/>
                    </a:cubicBezTo>
                    <a:cubicBezTo>
                      <a:pt x="372" y="246"/>
                      <a:pt x="373" y="238"/>
                      <a:pt x="371" y="230"/>
                    </a:cubicBezTo>
                    <a:cubicBezTo>
                      <a:pt x="370" y="222"/>
                      <a:pt x="367" y="215"/>
                      <a:pt x="362" y="207"/>
                    </a:cubicBezTo>
                    <a:cubicBezTo>
                      <a:pt x="358" y="199"/>
                      <a:pt x="352" y="192"/>
                      <a:pt x="346" y="185"/>
                    </a:cubicBezTo>
                    <a:cubicBezTo>
                      <a:pt x="344" y="191"/>
                      <a:pt x="342" y="198"/>
                      <a:pt x="338" y="205"/>
                    </a:cubicBezTo>
                    <a:cubicBezTo>
                      <a:pt x="334" y="212"/>
                      <a:pt x="329" y="219"/>
                      <a:pt x="322" y="226"/>
                    </a:cubicBezTo>
                    <a:cubicBezTo>
                      <a:pt x="314" y="234"/>
                      <a:pt x="306" y="240"/>
                      <a:pt x="298" y="243"/>
                    </a:cubicBezTo>
                    <a:cubicBezTo>
                      <a:pt x="291" y="246"/>
                      <a:pt x="283" y="248"/>
                      <a:pt x="276" y="247"/>
                    </a:cubicBezTo>
                    <a:cubicBezTo>
                      <a:pt x="269" y="247"/>
                      <a:pt x="263" y="245"/>
                      <a:pt x="256" y="241"/>
                    </a:cubicBezTo>
                    <a:cubicBezTo>
                      <a:pt x="249" y="237"/>
                      <a:pt x="243" y="232"/>
                      <a:pt x="237" y="226"/>
                    </a:cubicBezTo>
                    <a:cubicBezTo>
                      <a:pt x="231" y="220"/>
                      <a:pt x="226" y="213"/>
                      <a:pt x="222" y="206"/>
                    </a:cubicBezTo>
                    <a:cubicBezTo>
                      <a:pt x="218" y="198"/>
                      <a:pt x="216" y="190"/>
                      <a:pt x="215" y="182"/>
                    </a:cubicBezTo>
                    <a:cubicBezTo>
                      <a:pt x="215" y="174"/>
                      <a:pt x="216" y="165"/>
                      <a:pt x="220" y="157"/>
                    </a:cubicBezTo>
                    <a:cubicBezTo>
                      <a:pt x="223" y="148"/>
                      <a:pt x="229" y="139"/>
                      <a:pt x="237" y="131"/>
                    </a:cubicBezTo>
                    <a:cubicBezTo>
                      <a:pt x="243" y="125"/>
                      <a:pt x="250" y="121"/>
                      <a:pt x="256" y="117"/>
                    </a:cubicBezTo>
                    <a:cubicBezTo>
                      <a:pt x="262" y="114"/>
                      <a:pt x="268" y="112"/>
                      <a:pt x="274" y="112"/>
                    </a:cubicBezTo>
                    <a:cubicBezTo>
                      <a:pt x="280" y="111"/>
                      <a:pt x="287" y="112"/>
                      <a:pt x="293" y="114"/>
                    </a:cubicBezTo>
                    <a:cubicBezTo>
                      <a:pt x="299" y="115"/>
                      <a:pt x="306" y="118"/>
                      <a:pt x="312" y="122"/>
                    </a:cubicBezTo>
                    <a:cubicBezTo>
                      <a:pt x="319" y="125"/>
                      <a:pt x="325" y="130"/>
                      <a:pt x="332" y="135"/>
                    </a:cubicBezTo>
                    <a:cubicBezTo>
                      <a:pt x="339" y="140"/>
                      <a:pt x="345" y="146"/>
                      <a:pt x="352" y="153"/>
                    </a:cubicBezTo>
                    <a:close/>
                    <a:moveTo>
                      <a:pt x="330" y="170"/>
                    </a:moveTo>
                    <a:cubicBezTo>
                      <a:pt x="321" y="161"/>
                      <a:pt x="312" y="153"/>
                      <a:pt x="305" y="148"/>
                    </a:cubicBezTo>
                    <a:cubicBezTo>
                      <a:pt x="297" y="143"/>
                      <a:pt x="290" y="140"/>
                      <a:pt x="283" y="138"/>
                    </a:cubicBezTo>
                    <a:cubicBezTo>
                      <a:pt x="277" y="136"/>
                      <a:pt x="271" y="137"/>
                      <a:pt x="266" y="138"/>
                    </a:cubicBezTo>
                    <a:cubicBezTo>
                      <a:pt x="260" y="140"/>
                      <a:pt x="256" y="143"/>
                      <a:pt x="251" y="148"/>
                    </a:cubicBezTo>
                    <a:cubicBezTo>
                      <a:pt x="246" y="153"/>
                      <a:pt x="243" y="158"/>
                      <a:pt x="241" y="163"/>
                    </a:cubicBezTo>
                    <a:cubicBezTo>
                      <a:pt x="240" y="168"/>
                      <a:pt x="239" y="173"/>
                      <a:pt x="240" y="178"/>
                    </a:cubicBezTo>
                    <a:cubicBezTo>
                      <a:pt x="241" y="183"/>
                      <a:pt x="242" y="188"/>
                      <a:pt x="245" y="193"/>
                    </a:cubicBezTo>
                    <a:cubicBezTo>
                      <a:pt x="248" y="197"/>
                      <a:pt x="251" y="202"/>
                      <a:pt x="255" y="206"/>
                    </a:cubicBezTo>
                    <a:cubicBezTo>
                      <a:pt x="259" y="210"/>
                      <a:pt x="264" y="214"/>
                      <a:pt x="268" y="216"/>
                    </a:cubicBezTo>
                    <a:cubicBezTo>
                      <a:pt x="273" y="219"/>
                      <a:pt x="277" y="220"/>
                      <a:pt x="282" y="221"/>
                    </a:cubicBezTo>
                    <a:cubicBezTo>
                      <a:pt x="286" y="221"/>
                      <a:pt x="291" y="221"/>
                      <a:pt x="296" y="219"/>
                    </a:cubicBezTo>
                    <a:cubicBezTo>
                      <a:pt x="300" y="217"/>
                      <a:pt x="305" y="213"/>
                      <a:pt x="310" y="208"/>
                    </a:cubicBezTo>
                    <a:cubicBezTo>
                      <a:pt x="315" y="203"/>
                      <a:pt x="320" y="197"/>
                      <a:pt x="323" y="190"/>
                    </a:cubicBezTo>
                    <a:cubicBezTo>
                      <a:pt x="327" y="183"/>
                      <a:pt x="329" y="176"/>
                      <a:pt x="330" y="170"/>
                    </a:cubicBezTo>
                    <a:close/>
                    <a:moveTo>
                      <a:pt x="533" y="110"/>
                    </a:moveTo>
                    <a:cubicBezTo>
                      <a:pt x="534" y="111"/>
                      <a:pt x="535" y="112"/>
                      <a:pt x="536" y="113"/>
                    </a:cubicBezTo>
                    <a:cubicBezTo>
                      <a:pt x="537" y="115"/>
                      <a:pt x="537" y="116"/>
                      <a:pt x="538" y="117"/>
                    </a:cubicBezTo>
                    <a:cubicBezTo>
                      <a:pt x="538" y="118"/>
                      <a:pt x="538" y="119"/>
                      <a:pt x="538" y="120"/>
                    </a:cubicBezTo>
                    <a:cubicBezTo>
                      <a:pt x="538" y="121"/>
                      <a:pt x="537" y="121"/>
                      <a:pt x="537" y="122"/>
                    </a:cubicBezTo>
                    <a:lnTo>
                      <a:pt x="458" y="201"/>
                    </a:lnTo>
                    <a:cubicBezTo>
                      <a:pt x="457" y="202"/>
                      <a:pt x="456" y="203"/>
                      <a:pt x="454" y="203"/>
                    </a:cubicBezTo>
                    <a:cubicBezTo>
                      <a:pt x="453" y="204"/>
                      <a:pt x="452" y="204"/>
                      <a:pt x="451" y="204"/>
                    </a:cubicBezTo>
                    <a:cubicBezTo>
                      <a:pt x="450" y="204"/>
                      <a:pt x="449" y="204"/>
                      <a:pt x="447" y="203"/>
                    </a:cubicBezTo>
                    <a:cubicBezTo>
                      <a:pt x="446" y="202"/>
                      <a:pt x="445" y="201"/>
                      <a:pt x="443" y="199"/>
                    </a:cubicBezTo>
                    <a:cubicBezTo>
                      <a:pt x="442" y="198"/>
                      <a:pt x="440" y="196"/>
                      <a:pt x="439" y="195"/>
                    </a:cubicBezTo>
                    <a:cubicBezTo>
                      <a:pt x="438" y="194"/>
                      <a:pt x="438" y="193"/>
                      <a:pt x="437" y="191"/>
                    </a:cubicBezTo>
                    <a:cubicBezTo>
                      <a:pt x="437" y="190"/>
                      <a:pt x="436" y="189"/>
                      <a:pt x="436" y="187"/>
                    </a:cubicBezTo>
                    <a:cubicBezTo>
                      <a:pt x="436" y="186"/>
                      <a:pt x="436" y="184"/>
                      <a:pt x="436" y="182"/>
                    </a:cubicBezTo>
                    <a:lnTo>
                      <a:pt x="435" y="124"/>
                    </a:lnTo>
                    <a:cubicBezTo>
                      <a:pt x="435" y="111"/>
                      <a:pt x="434" y="100"/>
                      <a:pt x="432" y="90"/>
                    </a:cubicBezTo>
                    <a:cubicBezTo>
                      <a:pt x="431" y="81"/>
                      <a:pt x="429" y="73"/>
                      <a:pt x="427" y="66"/>
                    </a:cubicBezTo>
                    <a:cubicBezTo>
                      <a:pt x="425" y="60"/>
                      <a:pt x="422" y="54"/>
                      <a:pt x="419" y="50"/>
                    </a:cubicBezTo>
                    <a:cubicBezTo>
                      <a:pt x="416" y="46"/>
                      <a:pt x="413" y="42"/>
                      <a:pt x="410" y="39"/>
                    </a:cubicBezTo>
                    <a:cubicBezTo>
                      <a:pt x="407" y="36"/>
                      <a:pt x="403" y="33"/>
                      <a:pt x="399" y="32"/>
                    </a:cubicBezTo>
                    <a:cubicBezTo>
                      <a:pt x="395" y="30"/>
                      <a:pt x="391" y="29"/>
                      <a:pt x="387" y="29"/>
                    </a:cubicBezTo>
                    <a:cubicBezTo>
                      <a:pt x="383" y="29"/>
                      <a:pt x="379" y="29"/>
                      <a:pt x="375" y="31"/>
                    </a:cubicBezTo>
                    <a:cubicBezTo>
                      <a:pt x="370" y="33"/>
                      <a:pt x="366" y="36"/>
                      <a:pt x="362" y="40"/>
                    </a:cubicBezTo>
                    <a:cubicBezTo>
                      <a:pt x="358" y="44"/>
                      <a:pt x="354" y="49"/>
                      <a:pt x="352" y="54"/>
                    </a:cubicBezTo>
                    <a:cubicBezTo>
                      <a:pt x="349" y="59"/>
                      <a:pt x="347" y="64"/>
                      <a:pt x="346" y="68"/>
                    </a:cubicBezTo>
                    <a:cubicBezTo>
                      <a:pt x="345" y="72"/>
                      <a:pt x="344" y="76"/>
                      <a:pt x="343" y="79"/>
                    </a:cubicBezTo>
                    <a:cubicBezTo>
                      <a:pt x="343" y="82"/>
                      <a:pt x="342" y="84"/>
                      <a:pt x="341" y="85"/>
                    </a:cubicBezTo>
                    <a:cubicBezTo>
                      <a:pt x="340" y="86"/>
                      <a:pt x="340" y="86"/>
                      <a:pt x="339" y="86"/>
                    </a:cubicBezTo>
                    <a:cubicBezTo>
                      <a:pt x="338" y="86"/>
                      <a:pt x="338" y="86"/>
                      <a:pt x="337" y="86"/>
                    </a:cubicBezTo>
                    <a:cubicBezTo>
                      <a:pt x="336" y="85"/>
                      <a:pt x="335" y="85"/>
                      <a:pt x="333" y="84"/>
                    </a:cubicBezTo>
                    <a:cubicBezTo>
                      <a:pt x="332" y="83"/>
                      <a:pt x="331" y="81"/>
                      <a:pt x="329" y="80"/>
                    </a:cubicBezTo>
                    <a:cubicBezTo>
                      <a:pt x="328" y="79"/>
                      <a:pt x="327" y="78"/>
                      <a:pt x="326" y="77"/>
                    </a:cubicBezTo>
                    <a:cubicBezTo>
                      <a:pt x="326" y="76"/>
                      <a:pt x="325" y="75"/>
                      <a:pt x="325" y="74"/>
                    </a:cubicBezTo>
                    <a:cubicBezTo>
                      <a:pt x="324" y="74"/>
                      <a:pt x="324" y="73"/>
                      <a:pt x="324" y="72"/>
                    </a:cubicBezTo>
                    <a:cubicBezTo>
                      <a:pt x="323" y="71"/>
                      <a:pt x="323" y="70"/>
                      <a:pt x="324" y="68"/>
                    </a:cubicBezTo>
                    <a:cubicBezTo>
                      <a:pt x="324" y="67"/>
                      <a:pt x="324" y="64"/>
                      <a:pt x="325" y="61"/>
                    </a:cubicBezTo>
                    <a:cubicBezTo>
                      <a:pt x="326" y="57"/>
                      <a:pt x="327" y="53"/>
                      <a:pt x="329" y="48"/>
                    </a:cubicBezTo>
                    <a:cubicBezTo>
                      <a:pt x="331" y="44"/>
                      <a:pt x="334" y="39"/>
                      <a:pt x="337" y="34"/>
                    </a:cubicBezTo>
                    <a:cubicBezTo>
                      <a:pt x="340" y="30"/>
                      <a:pt x="344" y="25"/>
                      <a:pt x="348" y="21"/>
                    </a:cubicBezTo>
                    <a:cubicBezTo>
                      <a:pt x="355" y="14"/>
                      <a:pt x="362" y="9"/>
                      <a:pt x="369" y="5"/>
                    </a:cubicBezTo>
                    <a:cubicBezTo>
                      <a:pt x="376" y="2"/>
                      <a:pt x="383" y="0"/>
                      <a:pt x="390" y="0"/>
                    </a:cubicBezTo>
                    <a:cubicBezTo>
                      <a:pt x="397" y="0"/>
                      <a:pt x="403" y="2"/>
                      <a:pt x="409" y="5"/>
                    </a:cubicBezTo>
                    <a:cubicBezTo>
                      <a:pt x="416" y="7"/>
                      <a:pt x="421" y="11"/>
                      <a:pt x="426" y="16"/>
                    </a:cubicBezTo>
                    <a:cubicBezTo>
                      <a:pt x="431" y="21"/>
                      <a:pt x="435" y="26"/>
                      <a:pt x="439" y="31"/>
                    </a:cubicBezTo>
                    <a:cubicBezTo>
                      <a:pt x="442" y="37"/>
                      <a:pt x="446" y="43"/>
                      <a:pt x="448" y="51"/>
                    </a:cubicBezTo>
                    <a:cubicBezTo>
                      <a:pt x="451" y="59"/>
                      <a:pt x="453" y="69"/>
                      <a:pt x="455" y="80"/>
                    </a:cubicBezTo>
                    <a:cubicBezTo>
                      <a:pt x="456" y="91"/>
                      <a:pt x="457" y="105"/>
                      <a:pt x="457" y="122"/>
                    </a:cubicBezTo>
                    <a:lnTo>
                      <a:pt x="458" y="168"/>
                    </a:lnTo>
                    <a:lnTo>
                      <a:pt x="520" y="106"/>
                    </a:lnTo>
                    <a:cubicBezTo>
                      <a:pt x="521" y="105"/>
                      <a:pt x="522" y="105"/>
                      <a:pt x="523" y="105"/>
                    </a:cubicBezTo>
                    <a:cubicBezTo>
                      <a:pt x="523" y="105"/>
                      <a:pt x="524" y="105"/>
                      <a:pt x="525" y="105"/>
                    </a:cubicBezTo>
                    <a:cubicBezTo>
                      <a:pt x="527" y="105"/>
                      <a:pt x="528" y="106"/>
                      <a:pt x="529" y="106"/>
                    </a:cubicBezTo>
                    <a:cubicBezTo>
                      <a:pt x="530" y="107"/>
                      <a:pt x="531" y="108"/>
                      <a:pt x="533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166"/>
              <p:cNvSpPr>
                <a:spLocks/>
              </p:cNvSpPr>
              <p:nvPr/>
            </p:nvSpPr>
            <p:spPr bwMode="auto">
              <a:xfrm>
                <a:off x="1722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8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167"/>
              <p:cNvSpPr>
                <a:spLocks noEditPoints="1"/>
              </p:cNvSpPr>
              <p:nvPr/>
            </p:nvSpPr>
            <p:spPr bwMode="auto">
              <a:xfrm>
                <a:off x="1724" y="3761"/>
                <a:ext cx="76" cy="78"/>
              </a:xfrm>
              <a:custGeom>
                <a:avLst/>
                <a:gdLst/>
                <a:ahLst/>
                <a:cxnLst>
                  <a:cxn ang="0">
                    <a:pos x="169" y="195"/>
                  </a:cxn>
                  <a:cxn ang="0">
                    <a:pos x="173" y="268"/>
                  </a:cxn>
                  <a:cxn ang="0">
                    <a:pos x="136" y="308"/>
                  </a:cxn>
                  <a:cxn ang="0">
                    <a:pos x="118" y="313"/>
                  </a:cxn>
                  <a:cxn ang="0">
                    <a:pos x="107" y="302"/>
                  </a:cxn>
                  <a:cxn ang="0">
                    <a:pos x="113" y="296"/>
                  </a:cxn>
                  <a:cxn ang="0">
                    <a:pos x="141" y="276"/>
                  </a:cxn>
                  <a:cxn ang="0">
                    <a:pos x="148" y="207"/>
                  </a:cxn>
                  <a:cxn ang="0">
                    <a:pos x="107" y="226"/>
                  </a:cxn>
                  <a:cxn ang="0">
                    <a:pos x="41" y="241"/>
                  </a:cxn>
                  <a:cxn ang="0">
                    <a:pos x="0" y="182"/>
                  </a:cxn>
                  <a:cxn ang="0">
                    <a:pos x="41" y="117"/>
                  </a:cxn>
                  <a:cxn ang="0">
                    <a:pos x="98" y="121"/>
                  </a:cxn>
                  <a:cxn ang="0">
                    <a:pos x="115" y="170"/>
                  </a:cxn>
                  <a:cxn ang="0">
                    <a:pos x="51" y="138"/>
                  </a:cxn>
                  <a:cxn ang="0">
                    <a:pos x="25" y="178"/>
                  </a:cxn>
                  <a:cxn ang="0">
                    <a:pos x="53" y="216"/>
                  </a:cxn>
                  <a:cxn ang="0">
                    <a:pos x="95" y="208"/>
                  </a:cxn>
                  <a:cxn ang="0">
                    <a:pos x="284" y="78"/>
                  </a:cxn>
                  <a:cxn ang="0">
                    <a:pos x="295" y="147"/>
                  </a:cxn>
                  <a:cxn ang="0">
                    <a:pos x="248" y="192"/>
                  </a:cxn>
                  <a:cxn ang="0">
                    <a:pos x="227" y="198"/>
                  </a:cxn>
                  <a:cxn ang="0">
                    <a:pos x="218" y="191"/>
                  </a:cxn>
                  <a:cxn ang="0">
                    <a:pos x="219" y="178"/>
                  </a:cxn>
                  <a:cxn ang="0">
                    <a:pos x="261" y="155"/>
                  </a:cxn>
                  <a:cxn ang="0">
                    <a:pos x="275" y="111"/>
                  </a:cxn>
                  <a:cxn ang="0">
                    <a:pos x="237" y="89"/>
                  </a:cxn>
                  <a:cxn ang="0">
                    <a:pos x="189" y="124"/>
                  </a:cxn>
                  <a:cxn ang="0">
                    <a:pos x="180" y="124"/>
                  </a:cxn>
                  <a:cxn ang="0">
                    <a:pos x="172" y="113"/>
                  </a:cxn>
                  <a:cxn ang="0">
                    <a:pos x="186" y="96"/>
                  </a:cxn>
                  <a:cxn ang="0">
                    <a:pos x="199" y="51"/>
                  </a:cxn>
                  <a:cxn ang="0">
                    <a:pos x="169" y="29"/>
                  </a:cxn>
                  <a:cxn ang="0">
                    <a:pos x="135" y="54"/>
                  </a:cxn>
                  <a:cxn ang="0">
                    <a:pos x="125" y="84"/>
                  </a:cxn>
                  <a:cxn ang="0">
                    <a:pos x="118" y="83"/>
                  </a:cxn>
                  <a:cxn ang="0">
                    <a:pos x="110" y="74"/>
                  </a:cxn>
                  <a:cxn ang="0">
                    <a:pos x="110" y="61"/>
                  </a:cxn>
                  <a:cxn ang="0">
                    <a:pos x="133" y="20"/>
                  </a:cxn>
                  <a:cxn ang="0">
                    <a:pos x="191" y="4"/>
                  </a:cxn>
                  <a:cxn ang="0">
                    <a:pos x="224" y="45"/>
                  </a:cxn>
                  <a:cxn ang="0">
                    <a:pos x="216" y="77"/>
                  </a:cxn>
                  <a:cxn ang="0">
                    <a:pos x="269" y="68"/>
                  </a:cxn>
                </a:cxnLst>
                <a:rect l="0" t="0" r="r" b="b"/>
                <a:pathLst>
                  <a:path w="302" h="314">
                    <a:moveTo>
                      <a:pt x="137" y="153"/>
                    </a:moveTo>
                    <a:cubicBezTo>
                      <a:pt x="143" y="159"/>
                      <a:pt x="149" y="165"/>
                      <a:pt x="154" y="172"/>
                    </a:cubicBezTo>
                    <a:cubicBezTo>
                      <a:pt x="160" y="180"/>
                      <a:pt x="165" y="187"/>
                      <a:pt x="169" y="195"/>
                    </a:cubicBezTo>
                    <a:cubicBezTo>
                      <a:pt x="173" y="202"/>
                      <a:pt x="176" y="210"/>
                      <a:pt x="178" y="218"/>
                    </a:cubicBezTo>
                    <a:cubicBezTo>
                      <a:pt x="180" y="226"/>
                      <a:pt x="181" y="234"/>
                      <a:pt x="180" y="243"/>
                    </a:cubicBezTo>
                    <a:cubicBezTo>
                      <a:pt x="180" y="251"/>
                      <a:pt x="177" y="260"/>
                      <a:pt x="173" y="268"/>
                    </a:cubicBezTo>
                    <a:cubicBezTo>
                      <a:pt x="169" y="276"/>
                      <a:pt x="163" y="285"/>
                      <a:pt x="155" y="293"/>
                    </a:cubicBezTo>
                    <a:cubicBezTo>
                      <a:pt x="152" y="296"/>
                      <a:pt x="148" y="299"/>
                      <a:pt x="145" y="302"/>
                    </a:cubicBezTo>
                    <a:cubicBezTo>
                      <a:pt x="142" y="304"/>
                      <a:pt x="138" y="306"/>
                      <a:pt x="136" y="308"/>
                    </a:cubicBezTo>
                    <a:cubicBezTo>
                      <a:pt x="133" y="310"/>
                      <a:pt x="130" y="311"/>
                      <a:pt x="128" y="312"/>
                    </a:cubicBezTo>
                    <a:cubicBezTo>
                      <a:pt x="125" y="313"/>
                      <a:pt x="123" y="314"/>
                      <a:pt x="122" y="314"/>
                    </a:cubicBezTo>
                    <a:cubicBezTo>
                      <a:pt x="121" y="314"/>
                      <a:pt x="119" y="314"/>
                      <a:pt x="118" y="313"/>
                    </a:cubicBezTo>
                    <a:cubicBezTo>
                      <a:pt x="116" y="312"/>
                      <a:pt x="115" y="311"/>
                      <a:pt x="113" y="309"/>
                    </a:cubicBezTo>
                    <a:cubicBezTo>
                      <a:pt x="111" y="307"/>
                      <a:pt x="110" y="306"/>
                      <a:pt x="109" y="305"/>
                    </a:cubicBezTo>
                    <a:cubicBezTo>
                      <a:pt x="108" y="304"/>
                      <a:pt x="108" y="303"/>
                      <a:pt x="107" y="302"/>
                    </a:cubicBezTo>
                    <a:cubicBezTo>
                      <a:pt x="107" y="301"/>
                      <a:pt x="107" y="300"/>
                      <a:pt x="107" y="300"/>
                    </a:cubicBezTo>
                    <a:cubicBezTo>
                      <a:pt x="107" y="299"/>
                      <a:pt x="108" y="299"/>
                      <a:pt x="108" y="298"/>
                    </a:cubicBezTo>
                    <a:cubicBezTo>
                      <a:pt x="109" y="297"/>
                      <a:pt x="111" y="296"/>
                      <a:pt x="113" y="296"/>
                    </a:cubicBezTo>
                    <a:cubicBezTo>
                      <a:pt x="115" y="295"/>
                      <a:pt x="117" y="293"/>
                      <a:pt x="120" y="292"/>
                    </a:cubicBezTo>
                    <a:cubicBezTo>
                      <a:pt x="123" y="290"/>
                      <a:pt x="126" y="288"/>
                      <a:pt x="130" y="286"/>
                    </a:cubicBezTo>
                    <a:cubicBezTo>
                      <a:pt x="133" y="283"/>
                      <a:pt x="137" y="280"/>
                      <a:pt x="141" y="276"/>
                    </a:cubicBezTo>
                    <a:cubicBezTo>
                      <a:pt x="148" y="269"/>
                      <a:pt x="153" y="262"/>
                      <a:pt x="155" y="254"/>
                    </a:cubicBezTo>
                    <a:cubicBezTo>
                      <a:pt x="157" y="246"/>
                      <a:pt x="158" y="238"/>
                      <a:pt x="156" y="230"/>
                    </a:cubicBezTo>
                    <a:cubicBezTo>
                      <a:pt x="155" y="222"/>
                      <a:pt x="152" y="214"/>
                      <a:pt x="148" y="207"/>
                    </a:cubicBezTo>
                    <a:cubicBezTo>
                      <a:pt x="143" y="199"/>
                      <a:pt x="138" y="192"/>
                      <a:pt x="131" y="185"/>
                    </a:cubicBezTo>
                    <a:cubicBezTo>
                      <a:pt x="129" y="191"/>
                      <a:pt x="127" y="198"/>
                      <a:pt x="123" y="205"/>
                    </a:cubicBezTo>
                    <a:cubicBezTo>
                      <a:pt x="119" y="212"/>
                      <a:pt x="114" y="219"/>
                      <a:pt x="107" y="226"/>
                    </a:cubicBezTo>
                    <a:cubicBezTo>
                      <a:pt x="99" y="234"/>
                      <a:pt x="91" y="240"/>
                      <a:pt x="84" y="243"/>
                    </a:cubicBezTo>
                    <a:cubicBezTo>
                      <a:pt x="76" y="246"/>
                      <a:pt x="69" y="248"/>
                      <a:pt x="62" y="247"/>
                    </a:cubicBezTo>
                    <a:cubicBezTo>
                      <a:pt x="55" y="247"/>
                      <a:pt x="48" y="245"/>
                      <a:pt x="41" y="241"/>
                    </a:cubicBezTo>
                    <a:cubicBezTo>
                      <a:pt x="35" y="237"/>
                      <a:pt x="28" y="232"/>
                      <a:pt x="22" y="226"/>
                    </a:cubicBezTo>
                    <a:cubicBezTo>
                      <a:pt x="16" y="220"/>
                      <a:pt x="11" y="213"/>
                      <a:pt x="7" y="205"/>
                    </a:cubicBezTo>
                    <a:cubicBezTo>
                      <a:pt x="3" y="198"/>
                      <a:pt x="1" y="190"/>
                      <a:pt x="0" y="182"/>
                    </a:cubicBezTo>
                    <a:cubicBezTo>
                      <a:pt x="0" y="173"/>
                      <a:pt x="1" y="165"/>
                      <a:pt x="5" y="156"/>
                    </a:cubicBezTo>
                    <a:cubicBezTo>
                      <a:pt x="8" y="148"/>
                      <a:pt x="14" y="139"/>
                      <a:pt x="23" y="131"/>
                    </a:cubicBezTo>
                    <a:cubicBezTo>
                      <a:pt x="29" y="125"/>
                      <a:pt x="35" y="120"/>
                      <a:pt x="41" y="117"/>
                    </a:cubicBezTo>
                    <a:cubicBezTo>
                      <a:pt x="47" y="114"/>
                      <a:pt x="53" y="112"/>
                      <a:pt x="59" y="112"/>
                    </a:cubicBezTo>
                    <a:cubicBezTo>
                      <a:pt x="66" y="111"/>
                      <a:pt x="72" y="112"/>
                      <a:pt x="78" y="113"/>
                    </a:cubicBezTo>
                    <a:cubicBezTo>
                      <a:pt x="85" y="115"/>
                      <a:pt x="91" y="118"/>
                      <a:pt x="98" y="121"/>
                    </a:cubicBezTo>
                    <a:cubicBezTo>
                      <a:pt x="104" y="125"/>
                      <a:pt x="111" y="130"/>
                      <a:pt x="117" y="135"/>
                    </a:cubicBezTo>
                    <a:cubicBezTo>
                      <a:pt x="124" y="140"/>
                      <a:pt x="130" y="146"/>
                      <a:pt x="137" y="153"/>
                    </a:cubicBezTo>
                    <a:close/>
                    <a:moveTo>
                      <a:pt x="115" y="170"/>
                    </a:moveTo>
                    <a:cubicBezTo>
                      <a:pt x="106" y="160"/>
                      <a:pt x="97" y="153"/>
                      <a:pt x="90" y="148"/>
                    </a:cubicBezTo>
                    <a:cubicBezTo>
                      <a:pt x="82" y="143"/>
                      <a:pt x="75" y="139"/>
                      <a:pt x="69" y="138"/>
                    </a:cubicBezTo>
                    <a:cubicBezTo>
                      <a:pt x="62" y="136"/>
                      <a:pt x="56" y="136"/>
                      <a:pt x="51" y="138"/>
                    </a:cubicBezTo>
                    <a:cubicBezTo>
                      <a:pt x="46" y="140"/>
                      <a:pt x="41" y="143"/>
                      <a:pt x="36" y="148"/>
                    </a:cubicBezTo>
                    <a:cubicBezTo>
                      <a:pt x="31" y="153"/>
                      <a:pt x="28" y="157"/>
                      <a:pt x="26" y="163"/>
                    </a:cubicBezTo>
                    <a:cubicBezTo>
                      <a:pt x="25" y="168"/>
                      <a:pt x="24" y="173"/>
                      <a:pt x="25" y="178"/>
                    </a:cubicBezTo>
                    <a:cubicBezTo>
                      <a:pt x="26" y="183"/>
                      <a:pt x="27" y="188"/>
                      <a:pt x="30" y="193"/>
                    </a:cubicBezTo>
                    <a:cubicBezTo>
                      <a:pt x="33" y="197"/>
                      <a:pt x="36" y="202"/>
                      <a:pt x="40" y="206"/>
                    </a:cubicBezTo>
                    <a:cubicBezTo>
                      <a:pt x="44" y="210"/>
                      <a:pt x="49" y="213"/>
                      <a:pt x="53" y="216"/>
                    </a:cubicBezTo>
                    <a:cubicBezTo>
                      <a:pt x="58" y="219"/>
                      <a:pt x="62" y="220"/>
                      <a:pt x="67" y="221"/>
                    </a:cubicBezTo>
                    <a:cubicBezTo>
                      <a:pt x="71" y="221"/>
                      <a:pt x="76" y="220"/>
                      <a:pt x="81" y="219"/>
                    </a:cubicBezTo>
                    <a:cubicBezTo>
                      <a:pt x="85" y="217"/>
                      <a:pt x="90" y="213"/>
                      <a:pt x="95" y="208"/>
                    </a:cubicBezTo>
                    <a:cubicBezTo>
                      <a:pt x="101" y="203"/>
                      <a:pt x="105" y="197"/>
                      <a:pt x="109" y="190"/>
                    </a:cubicBezTo>
                    <a:cubicBezTo>
                      <a:pt x="112" y="183"/>
                      <a:pt x="114" y="176"/>
                      <a:pt x="115" y="170"/>
                    </a:cubicBezTo>
                    <a:close/>
                    <a:moveTo>
                      <a:pt x="284" y="78"/>
                    </a:moveTo>
                    <a:cubicBezTo>
                      <a:pt x="291" y="84"/>
                      <a:pt x="295" y="92"/>
                      <a:pt x="298" y="99"/>
                    </a:cubicBezTo>
                    <a:cubicBezTo>
                      <a:pt x="301" y="107"/>
                      <a:pt x="302" y="114"/>
                      <a:pt x="302" y="122"/>
                    </a:cubicBezTo>
                    <a:cubicBezTo>
                      <a:pt x="301" y="130"/>
                      <a:pt x="299" y="139"/>
                      <a:pt x="295" y="147"/>
                    </a:cubicBezTo>
                    <a:cubicBezTo>
                      <a:pt x="291" y="155"/>
                      <a:pt x="285" y="163"/>
                      <a:pt x="277" y="171"/>
                    </a:cubicBezTo>
                    <a:cubicBezTo>
                      <a:pt x="272" y="176"/>
                      <a:pt x="267" y="180"/>
                      <a:pt x="262" y="183"/>
                    </a:cubicBezTo>
                    <a:cubicBezTo>
                      <a:pt x="257" y="187"/>
                      <a:pt x="253" y="190"/>
                      <a:pt x="248" y="192"/>
                    </a:cubicBezTo>
                    <a:cubicBezTo>
                      <a:pt x="244" y="194"/>
                      <a:pt x="240" y="196"/>
                      <a:pt x="237" y="197"/>
                    </a:cubicBezTo>
                    <a:cubicBezTo>
                      <a:pt x="234" y="198"/>
                      <a:pt x="231" y="198"/>
                      <a:pt x="230" y="198"/>
                    </a:cubicBezTo>
                    <a:cubicBezTo>
                      <a:pt x="229" y="198"/>
                      <a:pt x="228" y="198"/>
                      <a:pt x="227" y="198"/>
                    </a:cubicBezTo>
                    <a:cubicBezTo>
                      <a:pt x="227" y="198"/>
                      <a:pt x="226" y="197"/>
                      <a:pt x="225" y="197"/>
                    </a:cubicBezTo>
                    <a:cubicBezTo>
                      <a:pt x="224" y="196"/>
                      <a:pt x="223" y="195"/>
                      <a:pt x="222" y="194"/>
                    </a:cubicBezTo>
                    <a:cubicBezTo>
                      <a:pt x="220" y="194"/>
                      <a:pt x="219" y="192"/>
                      <a:pt x="218" y="191"/>
                    </a:cubicBezTo>
                    <a:cubicBezTo>
                      <a:pt x="215" y="188"/>
                      <a:pt x="213" y="186"/>
                      <a:pt x="213" y="184"/>
                    </a:cubicBezTo>
                    <a:cubicBezTo>
                      <a:pt x="212" y="183"/>
                      <a:pt x="213" y="182"/>
                      <a:pt x="214" y="181"/>
                    </a:cubicBezTo>
                    <a:cubicBezTo>
                      <a:pt x="214" y="180"/>
                      <a:pt x="216" y="179"/>
                      <a:pt x="219" y="178"/>
                    </a:cubicBezTo>
                    <a:cubicBezTo>
                      <a:pt x="223" y="178"/>
                      <a:pt x="226" y="176"/>
                      <a:pt x="231" y="174"/>
                    </a:cubicBezTo>
                    <a:cubicBezTo>
                      <a:pt x="235" y="173"/>
                      <a:pt x="240" y="170"/>
                      <a:pt x="246" y="167"/>
                    </a:cubicBezTo>
                    <a:cubicBezTo>
                      <a:pt x="251" y="164"/>
                      <a:pt x="256" y="160"/>
                      <a:pt x="261" y="155"/>
                    </a:cubicBezTo>
                    <a:cubicBezTo>
                      <a:pt x="266" y="150"/>
                      <a:pt x="270" y="145"/>
                      <a:pt x="273" y="140"/>
                    </a:cubicBezTo>
                    <a:cubicBezTo>
                      <a:pt x="275" y="135"/>
                      <a:pt x="277" y="130"/>
                      <a:pt x="277" y="125"/>
                    </a:cubicBezTo>
                    <a:cubicBezTo>
                      <a:pt x="277" y="120"/>
                      <a:pt x="276" y="116"/>
                      <a:pt x="275" y="111"/>
                    </a:cubicBezTo>
                    <a:cubicBezTo>
                      <a:pt x="273" y="107"/>
                      <a:pt x="270" y="103"/>
                      <a:pt x="266" y="99"/>
                    </a:cubicBezTo>
                    <a:cubicBezTo>
                      <a:pt x="262" y="95"/>
                      <a:pt x="258" y="92"/>
                      <a:pt x="253" y="91"/>
                    </a:cubicBezTo>
                    <a:cubicBezTo>
                      <a:pt x="248" y="89"/>
                      <a:pt x="243" y="89"/>
                      <a:pt x="237" y="89"/>
                    </a:cubicBezTo>
                    <a:cubicBezTo>
                      <a:pt x="232" y="90"/>
                      <a:pt x="226" y="92"/>
                      <a:pt x="220" y="96"/>
                    </a:cubicBezTo>
                    <a:cubicBezTo>
                      <a:pt x="214" y="99"/>
                      <a:pt x="209" y="104"/>
                      <a:pt x="203" y="109"/>
                    </a:cubicBezTo>
                    <a:lnTo>
                      <a:pt x="189" y="124"/>
                    </a:lnTo>
                    <a:cubicBezTo>
                      <a:pt x="188" y="124"/>
                      <a:pt x="187" y="125"/>
                      <a:pt x="186" y="125"/>
                    </a:cubicBezTo>
                    <a:cubicBezTo>
                      <a:pt x="186" y="125"/>
                      <a:pt x="185" y="125"/>
                      <a:pt x="184" y="125"/>
                    </a:cubicBezTo>
                    <a:cubicBezTo>
                      <a:pt x="183" y="125"/>
                      <a:pt x="182" y="125"/>
                      <a:pt x="180" y="124"/>
                    </a:cubicBezTo>
                    <a:cubicBezTo>
                      <a:pt x="179" y="123"/>
                      <a:pt x="178" y="122"/>
                      <a:pt x="176" y="120"/>
                    </a:cubicBezTo>
                    <a:cubicBezTo>
                      <a:pt x="175" y="119"/>
                      <a:pt x="174" y="118"/>
                      <a:pt x="173" y="117"/>
                    </a:cubicBezTo>
                    <a:cubicBezTo>
                      <a:pt x="172" y="116"/>
                      <a:pt x="172" y="114"/>
                      <a:pt x="172" y="113"/>
                    </a:cubicBezTo>
                    <a:cubicBezTo>
                      <a:pt x="172" y="113"/>
                      <a:pt x="172" y="112"/>
                      <a:pt x="172" y="111"/>
                    </a:cubicBezTo>
                    <a:cubicBezTo>
                      <a:pt x="172" y="110"/>
                      <a:pt x="173" y="109"/>
                      <a:pt x="173" y="109"/>
                    </a:cubicBezTo>
                    <a:lnTo>
                      <a:pt x="186" y="96"/>
                    </a:lnTo>
                    <a:cubicBezTo>
                      <a:pt x="191" y="91"/>
                      <a:pt x="194" y="86"/>
                      <a:pt x="197" y="81"/>
                    </a:cubicBezTo>
                    <a:cubicBezTo>
                      <a:pt x="200" y="76"/>
                      <a:pt x="201" y="71"/>
                      <a:pt x="201" y="66"/>
                    </a:cubicBezTo>
                    <a:cubicBezTo>
                      <a:pt x="202" y="61"/>
                      <a:pt x="201" y="56"/>
                      <a:pt x="199" y="51"/>
                    </a:cubicBezTo>
                    <a:cubicBezTo>
                      <a:pt x="197" y="47"/>
                      <a:pt x="194" y="42"/>
                      <a:pt x="190" y="38"/>
                    </a:cubicBezTo>
                    <a:cubicBezTo>
                      <a:pt x="187" y="35"/>
                      <a:pt x="184" y="33"/>
                      <a:pt x="180" y="31"/>
                    </a:cubicBezTo>
                    <a:cubicBezTo>
                      <a:pt x="177" y="30"/>
                      <a:pt x="173" y="29"/>
                      <a:pt x="169" y="29"/>
                    </a:cubicBezTo>
                    <a:cubicBezTo>
                      <a:pt x="165" y="28"/>
                      <a:pt x="161" y="29"/>
                      <a:pt x="157" y="31"/>
                    </a:cubicBezTo>
                    <a:cubicBezTo>
                      <a:pt x="153" y="33"/>
                      <a:pt x="149" y="36"/>
                      <a:pt x="145" y="40"/>
                    </a:cubicBezTo>
                    <a:cubicBezTo>
                      <a:pt x="141" y="44"/>
                      <a:pt x="138" y="49"/>
                      <a:pt x="135" y="54"/>
                    </a:cubicBezTo>
                    <a:cubicBezTo>
                      <a:pt x="133" y="58"/>
                      <a:pt x="131" y="63"/>
                      <a:pt x="130" y="67"/>
                    </a:cubicBezTo>
                    <a:cubicBezTo>
                      <a:pt x="128" y="71"/>
                      <a:pt x="128" y="75"/>
                      <a:pt x="127" y="78"/>
                    </a:cubicBezTo>
                    <a:cubicBezTo>
                      <a:pt x="126" y="81"/>
                      <a:pt x="126" y="83"/>
                      <a:pt x="125" y="84"/>
                    </a:cubicBezTo>
                    <a:cubicBezTo>
                      <a:pt x="125" y="85"/>
                      <a:pt x="124" y="85"/>
                      <a:pt x="123" y="85"/>
                    </a:cubicBezTo>
                    <a:cubicBezTo>
                      <a:pt x="123" y="85"/>
                      <a:pt x="122" y="85"/>
                      <a:pt x="121" y="85"/>
                    </a:cubicBezTo>
                    <a:cubicBezTo>
                      <a:pt x="121" y="85"/>
                      <a:pt x="120" y="84"/>
                      <a:pt x="118" y="83"/>
                    </a:cubicBezTo>
                    <a:cubicBezTo>
                      <a:pt x="117" y="82"/>
                      <a:pt x="116" y="81"/>
                      <a:pt x="114" y="80"/>
                    </a:cubicBezTo>
                    <a:cubicBezTo>
                      <a:pt x="113" y="78"/>
                      <a:pt x="112" y="77"/>
                      <a:pt x="112" y="77"/>
                    </a:cubicBezTo>
                    <a:cubicBezTo>
                      <a:pt x="111" y="76"/>
                      <a:pt x="110" y="75"/>
                      <a:pt x="110" y="74"/>
                    </a:cubicBezTo>
                    <a:cubicBezTo>
                      <a:pt x="109" y="73"/>
                      <a:pt x="109" y="72"/>
                      <a:pt x="109" y="71"/>
                    </a:cubicBezTo>
                    <a:cubicBezTo>
                      <a:pt x="109" y="71"/>
                      <a:pt x="109" y="69"/>
                      <a:pt x="109" y="68"/>
                    </a:cubicBezTo>
                    <a:cubicBezTo>
                      <a:pt x="109" y="67"/>
                      <a:pt x="109" y="64"/>
                      <a:pt x="110" y="61"/>
                    </a:cubicBezTo>
                    <a:cubicBezTo>
                      <a:pt x="111" y="57"/>
                      <a:pt x="112" y="53"/>
                      <a:pt x="114" y="49"/>
                    </a:cubicBezTo>
                    <a:cubicBezTo>
                      <a:pt x="116" y="45"/>
                      <a:pt x="118" y="40"/>
                      <a:pt x="121" y="35"/>
                    </a:cubicBezTo>
                    <a:cubicBezTo>
                      <a:pt x="124" y="30"/>
                      <a:pt x="128" y="25"/>
                      <a:pt x="133" y="20"/>
                    </a:cubicBezTo>
                    <a:cubicBezTo>
                      <a:pt x="140" y="14"/>
                      <a:pt x="146" y="9"/>
                      <a:pt x="153" y="5"/>
                    </a:cubicBezTo>
                    <a:cubicBezTo>
                      <a:pt x="160" y="2"/>
                      <a:pt x="166" y="0"/>
                      <a:pt x="173" y="0"/>
                    </a:cubicBezTo>
                    <a:cubicBezTo>
                      <a:pt x="179" y="0"/>
                      <a:pt x="186" y="1"/>
                      <a:pt x="191" y="4"/>
                    </a:cubicBezTo>
                    <a:cubicBezTo>
                      <a:pt x="197" y="6"/>
                      <a:pt x="203" y="10"/>
                      <a:pt x="208" y="15"/>
                    </a:cubicBezTo>
                    <a:cubicBezTo>
                      <a:pt x="213" y="20"/>
                      <a:pt x="216" y="25"/>
                      <a:pt x="219" y="30"/>
                    </a:cubicBezTo>
                    <a:cubicBezTo>
                      <a:pt x="222" y="35"/>
                      <a:pt x="223" y="40"/>
                      <a:pt x="224" y="45"/>
                    </a:cubicBezTo>
                    <a:cubicBezTo>
                      <a:pt x="225" y="51"/>
                      <a:pt x="225" y="56"/>
                      <a:pt x="223" y="61"/>
                    </a:cubicBezTo>
                    <a:cubicBezTo>
                      <a:pt x="222" y="67"/>
                      <a:pt x="220" y="72"/>
                      <a:pt x="216" y="77"/>
                    </a:cubicBezTo>
                    <a:lnTo>
                      <a:pt x="216" y="77"/>
                    </a:lnTo>
                    <a:cubicBezTo>
                      <a:pt x="222" y="73"/>
                      <a:pt x="228" y="70"/>
                      <a:pt x="234" y="68"/>
                    </a:cubicBezTo>
                    <a:cubicBezTo>
                      <a:pt x="240" y="65"/>
                      <a:pt x="246" y="64"/>
                      <a:pt x="252" y="64"/>
                    </a:cubicBezTo>
                    <a:cubicBezTo>
                      <a:pt x="257" y="64"/>
                      <a:pt x="263" y="65"/>
                      <a:pt x="269" y="68"/>
                    </a:cubicBezTo>
                    <a:cubicBezTo>
                      <a:pt x="274" y="70"/>
                      <a:pt x="279" y="73"/>
                      <a:pt x="284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168"/>
              <p:cNvSpPr>
                <a:spLocks noEditPoints="1"/>
              </p:cNvSpPr>
              <p:nvPr/>
            </p:nvSpPr>
            <p:spPr bwMode="auto">
              <a:xfrm>
                <a:off x="1773" y="3834"/>
                <a:ext cx="129" cy="134"/>
              </a:xfrm>
              <a:custGeom>
                <a:avLst/>
                <a:gdLst/>
                <a:ahLst/>
                <a:cxnLst>
                  <a:cxn ang="0">
                    <a:pos x="199" y="459"/>
                  </a:cxn>
                  <a:cxn ang="0">
                    <a:pos x="119" y="537"/>
                  </a:cxn>
                  <a:cxn ang="0">
                    <a:pos x="108" y="525"/>
                  </a:cxn>
                  <a:cxn ang="0">
                    <a:pos x="30" y="382"/>
                  </a:cxn>
                  <a:cxn ang="0">
                    <a:pos x="10" y="431"/>
                  </a:cxn>
                  <a:cxn ang="0">
                    <a:pos x="1" y="418"/>
                  </a:cxn>
                  <a:cxn ang="0">
                    <a:pos x="14" y="358"/>
                  </a:cxn>
                  <a:cxn ang="0">
                    <a:pos x="28" y="345"/>
                  </a:cxn>
                  <a:cxn ang="0">
                    <a:pos x="183" y="446"/>
                  </a:cxn>
                  <a:cxn ang="0">
                    <a:pos x="195" y="449"/>
                  </a:cxn>
                  <a:cxn ang="0">
                    <a:pos x="281" y="331"/>
                  </a:cxn>
                  <a:cxn ang="0">
                    <a:pos x="247" y="415"/>
                  </a:cxn>
                  <a:cxn ang="0">
                    <a:pos x="220" y="426"/>
                  </a:cxn>
                  <a:cxn ang="0">
                    <a:pos x="209" y="413"/>
                  </a:cxn>
                  <a:cxn ang="0">
                    <a:pos x="232" y="399"/>
                  </a:cxn>
                  <a:cxn ang="0">
                    <a:pos x="250" y="320"/>
                  </a:cxn>
                  <a:cxn ang="0">
                    <a:pos x="186" y="356"/>
                  </a:cxn>
                  <a:cxn ang="0">
                    <a:pos x="109" y="319"/>
                  </a:cxn>
                  <a:cxn ang="0">
                    <a:pos x="143" y="231"/>
                  </a:cxn>
                  <a:cxn ang="0">
                    <a:pos x="219" y="248"/>
                  </a:cxn>
                  <a:cxn ang="0">
                    <a:pos x="171" y="251"/>
                  </a:cxn>
                  <a:cxn ang="0">
                    <a:pos x="127" y="291"/>
                  </a:cxn>
                  <a:cxn ang="0">
                    <a:pos x="169" y="334"/>
                  </a:cxn>
                  <a:cxn ang="0">
                    <a:pos x="218" y="283"/>
                  </a:cxn>
                  <a:cxn ang="0">
                    <a:pos x="394" y="218"/>
                  </a:cxn>
                  <a:cxn ang="0">
                    <a:pos x="361" y="302"/>
                  </a:cxn>
                  <a:cxn ang="0">
                    <a:pos x="333" y="313"/>
                  </a:cxn>
                  <a:cxn ang="0">
                    <a:pos x="323" y="300"/>
                  </a:cxn>
                  <a:cxn ang="0">
                    <a:pos x="345" y="286"/>
                  </a:cxn>
                  <a:cxn ang="0">
                    <a:pos x="363" y="207"/>
                  </a:cxn>
                  <a:cxn ang="0">
                    <a:pos x="299" y="243"/>
                  </a:cxn>
                  <a:cxn ang="0">
                    <a:pos x="222" y="206"/>
                  </a:cxn>
                  <a:cxn ang="0">
                    <a:pos x="256" y="117"/>
                  </a:cxn>
                  <a:cxn ang="0">
                    <a:pos x="333" y="135"/>
                  </a:cxn>
                  <a:cxn ang="0">
                    <a:pos x="284" y="138"/>
                  </a:cxn>
                  <a:cxn ang="0">
                    <a:pos x="240" y="178"/>
                  </a:cxn>
                  <a:cxn ang="0">
                    <a:pos x="282" y="221"/>
                  </a:cxn>
                  <a:cxn ang="0">
                    <a:pos x="331" y="170"/>
                  </a:cxn>
                  <a:cxn ang="0">
                    <a:pos x="510" y="147"/>
                  </a:cxn>
                  <a:cxn ang="0">
                    <a:pos x="452" y="197"/>
                  </a:cxn>
                  <a:cxn ang="0">
                    <a:pos x="437" y="195"/>
                  </a:cxn>
                  <a:cxn ang="0">
                    <a:pos x="435" y="178"/>
                  </a:cxn>
                  <a:cxn ang="0">
                    <a:pos x="488" y="140"/>
                  </a:cxn>
                  <a:cxn ang="0">
                    <a:pos x="468" y="91"/>
                  </a:cxn>
                  <a:cxn ang="0">
                    <a:pos x="404" y="124"/>
                  </a:cxn>
                  <a:cxn ang="0">
                    <a:pos x="392" y="121"/>
                  </a:cxn>
                  <a:cxn ang="0">
                    <a:pos x="389" y="109"/>
                  </a:cxn>
                  <a:cxn ang="0">
                    <a:pos x="415" y="52"/>
                  </a:cxn>
                  <a:cxn ang="0">
                    <a:pos x="373" y="31"/>
                  </a:cxn>
                  <a:cxn ang="0">
                    <a:pos x="342" y="78"/>
                  </a:cxn>
                  <a:cxn ang="0">
                    <a:pos x="334" y="83"/>
                  </a:cxn>
                  <a:cxn ang="0">
                    <a:pos x="324" y="72"/>
                  </a:cxn>
                  <a:cxn ang="0">
                    <a:pos x="337" y="35"/>
                  </a:cxn>
                  <a:cxn ang="0">
                    <a:pos x="407" y="4"/>
                  </a:cxn>
                  <a:cxn ang="0">
                    <a:pos x="439" y="61"/>
                  </a:cxn>
                  <a:cxn ang="0">
                    <a:pos x="467" y="64"/>
                  </a:cxn>
                </a:cxnLst>
                <a:rect l="0" t="0" r="r" b="b"/>
                <a:pathLst>
                  <a:path w="518" h="537">
                    <a:moveTo>
                      <a:pt x="195" y="449"/>
                    </a:moveTo>
                    <a:cubicBezTo>
                      <a:pt x="196" y="451"/>
                      <a:pt x="197" y="452"/>
                      <a:pt x="198" y="453"/>
                    </a:cubicBezTo>
                    <a:cubicBezTo>
                      <a:pt x="199" y="454"/>
                      <a:pt x="199" y="456"/>
                      <a:pt x="199" y="456"/>
                    </a:cubicBezTo>
                    <a:cubicBezTo>
                      <a:pt x="200" y="457"/>
                      <a:pt x="200" y="458"/>
                      <a:pt x="199" y="459"/>
                    </a:cubicBezTo>
                    <a:cubicBezTo>
                      <a:pt x="199" y="460"/>
                      <a:pt x="199" y="460"/>
                      <a:pt x="198" y="461"/>
                    </a:cubicBezTo>
                    <a:lnTo>
                      <a:pt x="124" y="536"/>
                    </a:lnTo>
                    <a:cubicBezTo>
                      <a:pt x="123" y="536"/>
                      <a:pt x="123" y="536"/>
                      <a:pt x="122" y="537"/>
                    </a:cubicBezTo>
                    <a:cubicBezTo>
                      <a:pt x="121" y="537"/>
                      <a:pt x="120" y="537"/>
                      <a:pt x="119" y="537"/>
                    </a:cubicBezTo>
                    <a:cubicBezTo>
                      <a:pt x="118" y="536"/>
                      <a:pt x="117" y="536"/>
                      <a:pt x="116" y="535"/>
                    </a:cubicBezTo>
                    <a:cubicBezTo>
                      <a:pt x="115" y="535"/>
                      <a:pt x="114" y="533"/>
                      <a:pt x="112" y="532"/>
                    </a:cubicBezTo>
                    <a:cubicBezTo>
                      <a:pt x="111" y="531"/>
                      <a:pt x="110" y="529"/>
                      <a:pt x="109" y="528"/>
                    </a:cubicBezTo>
                    <a:cubicBezTo>
                      <a:pt x="108" y="527"/>
                      <a:pt x="108" y="526"/>
                      <a:pt x="108" y="525"/>
                    </a:cubicBezTo>
                    <a:cubicBezTo>
                      <a:pt x="107" y="524"/>
                      <a:pt x="107" y="523"/>
                      <a:pt x="107" y="522"/>
                    </a:cubicBezTo>
                    <a:cubicBezTo>
                      <a:pt x="107" y="522"/>
                      <a:pt x="108" y="521"/>
                      <a:pt x="108" y="520"/>
                    </a:cubicBezTo>
                    <a:lnTo>
                      <a:pt x="138" y="491"/>
                    </a:lnTo>
                    <a:lnTo>
                      <a:pt x="30" y="382"/>
                    </a:lnTo>
                    <a:lnTo>
                      <a:pt x="18" y="426"/>
                    </a:lnTo>
                    <a:cubicBezTo>
                      <a:pt x="18" y="428"/>
                      <a:pt x="17" y="430"/>
                      <a:pt x="16" y="431"/>
                    </a:cubicBezTo>
                    <a:cubicBezTo>
                      <a:pt x="16" y="432"/>
                      <a:pt x="15" y="432"/>
                      <a:pt x="14" y="432"/>
                    </a:cubicBezTo>
                    <a:cubicBezTo>
                      <a:pt x="13" y="432"/>
                      <a:pt x="12" y="432"/>
                      <a:pt x="10" y="431"/>
                    </a:cubicBezTo>
                    <a:cubicBezTo>
                      <a:pt x="9" y="430"/>
                      <a:pt x="8" y="429"/>
                      <a:pt x="6" y="427"/>
                    </a:cubicBezTo>
                    <a:cubicBezTo>
                      <a:pt x="5" y="426"/>
                      <a:pt x="4" y="425"/>
                      <a:pt x="3" y="424"/>
                    </a:cubicBezTo>
                    <a:cubicBezTo>
                      <a:pt x="2" y="423"/>
                      <a:pt x="1" y="422"/>
                      <a:pt x="1" y="421"/>
                    </a:cubicBezTo>
                    <a:cubicBezTo>
                      <a:pt x="1" y="420"/>
                      <a:pt x="1" y="419"/>
                      <a:pt x="1" y="418"/>
                    </a:cubicBezTo>
                    <a:cubicBezTo>
                      <a:pt x="0" y="417"/>
                      <a:pt x="1" y="416"/>
                      <a:pt x="1" y="415"/>
                    </a:cubicBezTo>
                    <a:lnTo>
                      <a:pt x="13" y="361"/>
                    </a:lnTo>
                    <a:cubicBezTo>
                      <a:pt x="13" y="361"/>
                      <a:pt x="13" y="360"/>
                      <a:pt x="13" y="360"/>
                    </a:cubicBezTo>
                    <a:cubicBezTo>
                      <a:pt x="13" y="359"/>
                      <a:pt x="14" y="358"/>
                      <a:pt x="14" y="358"/>
                    </a:cubicBezTo>
                    <a:cubicBezTo>
                      <a:pt x="15" y="357"/>
                      <a:pt x="16" y="356"/>
                      <a:pt x="16" y="355"/>
                    </a:cubicBezTo>
                    <a:cubicBezTo>
                      <a:pt x="17" y="354"/>
                      <a:pt x="18" y="353"/>
                      <a:pt x="20" y="352"/>
                    </a:cubicBezTo>
                    <a:cubicBezTo>
                      <a:pt x="21" y="350"/>
                      <a:pt x="23" y="348"/>
                      <a:pt x="24" y="347"/>
                    </a:cubicBezTo>
                    <a:cubicBezTo>
                      <a:pt x="26" y="346"/>
                      <a:pt x="27" y="346"/>
                      <a:pt x="28" y="345"/>
                    </a:cubicBezTo>
                    <a:cubicBezTo>
                      <a:pt x="29" y="345"/>
                      <a:pt x="29" y="345"/>
                      <a:pt x="30" y="345"/>
                    </a:cubicBezTo>
                    <a:cubicBezTo>
                      <a:pt x="31" y="345"/>
                      <a:pt x="31" y="345"/>
                      <a:pt x="32" y="346"/>
                    </a:cubicBezTo>
                    <a:lnTo>
                      <a:pt x="157" y="472"/>
                    </a:lnTo>
                    <a:lnTo>
                      <a:pt x="183" y="446"/>
                    </a:lnTo>
                    <a:cubicBezTo>
                      <a:pt x="184" y="445"/>
                      <a:pt x="184" y="445"/>
                      <a:pt x="185" y="444"/>
                    </a:cubicBezTo>
                    <a:cubicBezTo>
                      <a:pt x="186" y="444"/>
                      <a:pt x="187" y="444"/>
                      <a:pt x="188" y="445"/>
                    </a:cubicBezTo>
                    <a:cubicBezTo>
                      <a:pt x="189" y="445"/>
                      <a:pt x="190" y="445"/>
                      <a:pt x="191" y="446"/>
                    </a:cubicBezTo>
                    <a:cubicBezTo>
                      <a:pt x="192" y="447"/>
                      <a:pt x="193" y="448"/>
                      <a:pt x="195" y="449"/>
                    </a:cubicBezTo>
                    <a:close/>
                    <a:moveTo>
                      <a:pt x="239" y="266"/>
                    </a:moveTo>
                    <a:cubicBezTo>
                      <a:pt x="245" y="272"/>
                      <a:pt x="251" y="279"/>
                      <a:pt x="257" y="286"/>
                    </a:cubicBezTo>
                    <a:cubicBezTo>
                      <a:pt x="262" y="293"/>
                      <a:pt x="267" y="300"/>
                      <a:pt x="271" y="308"/>
                    </a:cubicBezTo>
                    <a:cubicBezTo>
                      <a:pt x="275" y="315"/>
                      <a:pt x="279" y="323"/>
                      <a:pt x="281" y="331"/>
                    </a:cubicBezTo>
                    <a:cubicBezTo>
                      <a:pt x="283" y="340"/>
                      <a:pt x="283" y="348"/>
                      <a:pt x="283" y="356"/>
                    </a:cubicBezTo>
                    <a:cubicBezTo>
                      <a:pt x="282" y="364"/>
                      <a:pt x="280" y="373"/>
                      <a:pt x="276" y="381"/>
                    </a:cubicBezTo>
                    <a:cubicBezTo>
                      <a:pt x="272" y="390"/>
                      <a:pt x="265" y="398"/>
                      <a:pt x="257" y="406"/>
                    </a:cubicBezTo>
                    <a:cubicBezTo>
                      <a:pt x="254" y="409"/>
                      <a:pt x="251" y="412"/>
                      <a:pt x="247" y="415"/>
                    </a:cubicBezTo>
                    <a:cubicBezTo>
                      <a:pt x="244" y="417"/>
                      <a:pt x="241" y="420"/>
                      <a:pt x="238" y="421"/>
                    </a:cubicBezTo>
                    <a:cubicBezTo>
                      <a:pt x="235" y="423"/>
                      <a:pt x="232" y="425"/>
                      <a:pt x="230" y="426"/>
                    </a:cubicBezTo>
                    <a:cubicBezTo>
                      <a:pt x="228" y="427"/>
                      <a:pt x="226" y="427"/>
                      <a:pt x="224" y="427"/>
                    </a:cubicBezTo>
                    <a:cubicBezTo>
                      <a:pt x="223" y="427"/>
                      <a:pt x="222" y="427"/>
                      <a:pt x="220" y="426"/>
                    </a:cubicBezTo>
                    <a:cubicBezTo>
                      <a:pt x="219" y="425"/>
                      <a:pt x="217" y="424"/>
                      <a:pt x="215" y="422"/>
                    </a:cubicBezTo>
                    <a:cubicBezTo>
                      <a:pt x="213" y="420"/>
                      <a:pt x="212" y="419"/>
                      <a:pt x="211" y="418"/>
                    </a:cubicBezTo>
                    <a:cubicBezTo>
                      <a:pt x="210" y="417"/>
                      <a:pt x="210" y="416"/>
                      <a:pt x="210" y="415"/>
                    </a:cubicBezTo>
                    <a:cubicBezTo>
                      <a:pt x="209" y="414"/>
                      <a:pt x="209" y="414"/>
                      <a:pt x="209" y="413"/>
                    </a:cubicBezTo>
                    <a:cubicBezTo>
                      <a:pt x="210" y="413"/>
                      <a:pt x="210" y="412"/>
                      <a:pt x="211" y="411"/>
                    </a:cubicBezTo>
                    <a:cubicBezTo>
                      <a:pt x="212" y="411"/>
                      <a:pt x="213" y="410"/>
                      <a:pt x="215" y="409"/>
                    </a:cubicBezTo>
                    <a:cubicBezTo>
                      <a:pt x="217" y="408"/>
                      <a:pt x="219" y="407"/>
                      <a:pt x="222" y="405"/>
                    </a:cubicBezTo>
                    <a:cubicBezTo>
                      <a:pt x="225" y="403"/>
                      <a:pt x="229" y="401"/>
                      <a:pt x="232" y="399"/>
                    </a:cubicBezTo>
                    <a:cubicBezTo>
                      <a:pt x="236" y="397"/>
                      <a:pt x="239" y="393"/>
                      <a:pt x="243" y="390"/>
                    </a:cubicBezTo>
                    <a:cubicBezTo>
                      <a:pt x="250" y="382"/>
                      <a:pt x="255" y="375"/>
                      <a:pt x="257" y="367"/>
                    </a:cubicBezTo>
                    <a:cubicBezTo>
                      <a:pt x="260" y="359"/>
                      <a:pt x="260" y="351"/>
                      <a:pt x="259" y="343"/>
                    </a:cubicBezTo>
                    <a:cubicBezTo>
                      <a:pt x="257" y="336"/>
                      <a:pt x="254" y="328"/>
                      <a:pt x="250" y="320"/>
                    </a:cubicBezTo>
                    <a:cubicBezTo>
                      <a:pt x="245" y="312"/>
                      <a:pt x="240" y="305"/>
                      <a:pt x="233" y="298"/>
                    </a:cubicBezTo>
                    <a:cubicBezTo>
                      <a:pt x="232" y="304"/>
                      <a:pt x="229" y="311"/>
                      <a:pt x="225" y="318"/>
                    </a:cubicBezTo>
                    <a:cubicBezTo>
                      <a:pt x="222" y="325"/>
                      <a:pt x="216" y="333"/>
                      <a:pt x="209" y="340"/>
                    </a:cubicBezTo>
                    <a:cubicBezTo>
                      <a:pt x="201" y="348"/>
                      <a:pt x="193" y="353"/>
                      <a:pt x="186" y="356"/>
                    </a:cubicBezTo>
                    <a:cubicBezTo>
                      <a:pt x="178" y="360"/>
                      <a:pt x="171" y="361"/>
                      <a:pt x="164" y="361"/>
                    </a:cubicBezTo>
                    <a:cubicBezTo>
                      <a:pt x="157" y="360"/>
                      <a:pt x="150" y="358"/>
                      <a:pt x="143" y="354"/>
                    </a:cubicBezTo>
                    <a:cubicBezTo>
                      <a:pt x="137" y="351"/>
                      <a:pt x="131" y="346"/>
                      <a:pt x="124" y="339"/>
                    </a:cubicBezTo>
                    <a:cubicBezTo>
                      <a:pt x="118" y="333"/>
                      <a:pt x="113" y="326"/>
                      <a:pt x="109" y="319"/>
                    </a:cubicBezTo>
                    <a:cubicBezTo>
                      <a:pt x="105" y="311"/>
                      <a:pt x="103" y="303"/>
                      <a:pt x="103" y="295"/>
                    </a:cubicBezTo>
                    <a:cubicBezTo>
                      <a:pt x="102" y="287"/>
                      <a:pt x="104" y="278"/>
                      <a:pt x="107" y="270"/>
                    </a:cubicBezTo>
                    <a:cubicBezTo>
                      <a:pt x="111" y="261"/>
                      <a:pt x="117" y="253"/>
                      <a:pt x="125" y="244"/>
                    </a:cubicBezTo>
                    <a:cubicBezTo>
                      <a:pt x="131" y="238"/>
                      <a:pt x="137" y="234"/>
                      <a:pt x="143" y="231"/>
                    </a:cubicBezTo>
                    <a:cubicBezTo>
                      <a:pt x="149" y="227"/>
                      <a:pt x="155" y="226"/>
                      <a:pt x="162" y="225"/>
                    </a:cubicBezTo>
                    <a:cubicBezTo>
                      <a:pt x="168" y="225"/>
                      <a:pt x="174" y="225"/>
                      <a:pt x="180" y="227"/>
                    </a:cubicBezTo>
                    <a:cubicBezTo>
                      <a:pt x="187" y="228"/>
                      <a:pt x="193" y="231"/>
                      <a:pt x="200" y="235"/>
                    </a:cubicBezTo>
                    <a:cubicBezTo>
                      <a:pt x="206" y="238"/>
                      <a:pt x="213" y="243"/>
                      <a:pt x="219" y="248"/>
                    </a:cubicBezTo>
                    <a:cubicBezTo>
                      <a:pt x="226" y="253"/>
                      <a:pt x="233" y="259"/>
                      <a:pt x="239" y="266"/>
                    </a:cubicBezTo>
                    <a:close/>
                    <a:moveTo>
                      <a:pt x="218" y="283"/>
                    </a:moveTo>
                    <a:cubicBezTo>
                      <a:pt x="208" y="274"/>
                      <a:pt x="200" y="266"/>
                      <a:pt x="192" y="261"/>
                    </a:cubicBezTo>
                    <a:cubicBezTo>
                      <a:pt x="184" y="256"/>
                      <a:pt x="177" y="253"/>
                      <a:pt x="171" y="251"/>
                    </a:cubicBezTo>
                    <a:cubicBezTo>
                      <a:pt x="164" y="250"/>
                      <a:pt x="159" y="250"/>
                      <a:pt x="153" y="251"/>
                    </a:cubicBezTo>
                    <a:cubicBezTo>
                      <a:pt x="148" y="253"/>
                      <a:pt x="143" y="256"/>
                      <a:pt x="138" y="261"/>
                    </a:cubicBezTo>
                    <a:cubicBezTo>
                      <a:pt x="134" y="266"/>
                      <a:pt x="130" y="271"/>
                      <a:pt x="129" y="276"/>
                    </a:cubicBezTo>
                    <a:cubicBezTo>
                      <a:pt x="127" y="281"/>
                      <a:pt x="127" y="286"/>
                      <a:pt x="127" y="291"/>
                    </a:cubicBezTo>
                    <a:cubicBezTo>
                      <a:pt x="128" y="296"/>
                      <a:pt x="130" y="301"/>
                      <a:pt x="132" y="306"/>
                    </a:cubicBezTo>
                    <a:cubicBezTo>
                      <a:pt x="135" y="311"/>
                      <a:pt x="138" y="315"/>
                      <a:pt x="142" y="319"/>
                    </a:cubicBezTo>
                    <a:cubicBezTo>
                      <a:pt x="147" y="323"/>
                      <a:pt x="151" y="327"/>
                      <a:pt x="156" y="329"/>
                    </a:cubicBezTo>
                    <a:cubicBezTo>
                      <a:pt x="160" y="332"/>
                      <a:pt x="165" y="334"/>
                      <a:pt x="169" y="334"/>
                    </a:cubicBezTo>
                    <a:cubicBezTo>
                      <a:pt x="174" y="335"/>
                      <a:pt x="178" y="334"/>
                      <a:pt x="183" y="332"/>
                    </a:cubicBezTo>
                    <a:cubicBezTo>
                      <a:pt x="188" y="330"/>
                      <a:pt x="192" y="326"/>
                      <a:pt x="197" y="322"/>
                    </a:cubicBezTo>
                    <a:cubicBezTo>
                      <a:pt x="203" y="316"/>
                      <a:pt x="207" y="310"/>
                      <a:pt x="211" y="303"/>
                    </a:cubicBezTo>
                    <a:cubicBezTo>
                      <a:pt x="214" y="296"/>
                      <a:pt x="217" y="290"/>
                      <a:pt x="218" y="283"/>
                    </a:cubicBezTo>
                    <a:close/>
                    <a:moveTo>
                      <a:pt x="352" y="153"/>
                    </a:moveTo>
                    <a:cubicBezTo>
                      <a:pt x="358" y="159"/>
                      <a:pt x="364" y="166"/>
                      <a:pt x="370" y="173"/>
                    </a:cubicBezTo>
                    <a:cubicBezTo>
                      <a:pt x="376" y="180"/>
                      <a:pt x="380" y="187"/>
                      <a:pt x="384" y="195"/>
                    </a:cubicBezTo>
                    <a:cubicBezTo>
                      <a:pt x="389" y="202"/>
                      <a:pt x="392" y="210"/>
                      <a:pt x="394" y="218"/>
                    </a:cubicBezTo>
                    <a:cubicBezTo>
                      <a:pt x="396" y="226"/>
                      <a:pt x="397" y="235"/>
                      <a:pt x="396" y="243"/>
                    </a:cubicBezTo>
                    <a:cubicBezTo>
                      <a:pt x="395" y="251"/>
                      <a:pt x="393" y="260"/>
                      <a:pt x="389" y="268"/>
                    </a:cubicBezTo>
                    <a:cubicBezTo>
                      <a:pt x="385" y="277"/>
                      <a:pt x="379" y="285"/>
                      <a:pt x="370" y="293"/>
                    </a:cubicBezTo>
                    <a:cubicBezTo>
                      <a:pt x="367" y="296"/>
                      <a:pt x="364" y="299"/>
                      <a:pt x="361" y="302"/>
                    </a:cubicBezTo>
                    <a:cubicBezTo>
                      <a:pt x="357" y="304"/>
                      <a:pt x="354" y="306"/>
                      <a:pt x="351" y="308"/>
                    </a:cubicBezTo>
                    <a:cubicBezTo>
                      <a:pt x="348" y="310"/>
                      <a:pt x="345" y="311"/>
                      <a:pt x="343" y="312"/>
                    </a:cubicBezTo>
                    <a:cubicBezTo>
                      <a:pt x="341" y="313"/>
                      <a:pt x="339" y="314"/>
                      <a:pt x="338" y="314"/>
                    </a:cubicBezTo>
                    <a:cubicBezTo>
                      <a:pt x="336" y="314"/>
                      <a:pt x="335" y="314"/>
                      <a:pt x="333" y="313"/>
                    </a:cubicBezTo>
                    <a:cubicBezTo>
                      <a:pt x="332" y="312"/>
                      <a:pt x="330" y="311"/>
                      <a:pt x="328" y="309"/>
                    </a:cubicBezTo>
                    <a:cubicBezTo>
                      <a:pt x="327" y="307"/>
                      <a:pt x="325" y="306"/>
                      <a:pt x="324" y="305"/>
                    </a:cubicBezTo>
                    <a:cubicBezTo>
                      <a:pt x="324" y="304"/>
                      <a:pt x="323" y="303"/>
                      <a:pt x="323" y="302"/>
                    </a:cubicBezTo>
                    <a:cubicBezTo>
                      <a:pt x="322" y="301"/>
                      <a:pt x="322" y="301"/>
                      <a:pt x="323" y="300"/>
                    </a:cubicBezTo>
                    <a:cubicBezTo>
                      <a:pt x="323" y="299"/>
                      <a:pt x="323" y="299"/>
                      <a:pt x="324" y="298"/>
                    </a:cubicBezTo>
                    <a:cubicBezTo>
                      <a:pt x="325" y="297"/>
                      <a:pt x="326" y="297"/>
                      <a:pt x="328" y="296"/>
                    </a:cubicBezTo>
                    <a:cubicBezTo>
                      <a:pt x="330" y="295"/>
                      <a:pt x="333" y="294"/>
                      <a:pt x="336" y="292"/>
                    </a:cubicBezTo>
                    <a:cubicBezTo>
                      <a:pt x="338" y="290"/>
                      <a:pt x="342" y="288"/>
                      <a:pt x="345" y="286"/>
                    </a:cubicBezTo>
                    <a:cubicBezTo>
                      <a:pt x="349" y="283"/>
                      <a:pt x="352" y="280"/>
                      <a:pt x="356" y="277"/>
                    </a:cubicBezTo>
                    <a:cubicBezTo>
                      <a:pt x="363" y="269"/>
                      <a:pt x="368" y="262"/>
                      <a:pt x="370" y="254"/>
                    </a:cubicBezTo>
                    <a:cubicBezTo>
                      <a:pt x="373" y="246"/>
                      <a:pt x="373" y="238"/>
                      <a:pt x="372" y="230"/>
                    </a:cubicBezTo>
                    <a:cubicBezTo>
                      <a:pt x="371" y="222"/>
                      <a:pt x="368" y="215"/>
                      <a:pt x="363" y="207"/>
                    </a:cubicBezTo>
                    <a:cubicBezTo>
                      <a:pt x="359" y="199"/>
                      <a:pt x="353" y="192"/>
                      <a:pt x="346" y="185"/>
                    </a:cubicBezTo>
                    <a:cubicBezTo>
                      <a:pt x="345" y="191"/>
                      <a:pt x="342" y="198"/>
                      <a:pt x="338" y="205"/>
                    </a:cubicBezTo>
                    <a:cubicBezTo>
                      <a:pt x="335" y="212"/>
                      <a:pt x="329" y="219"/>
                      <a:pt x="322" y="226"/>
                    </a:cubicBezTo>
                    <a:cubicBezTo>
                      <a:pt x="314" y="234"/>
                      <a:pt x="307" y="240"/>
                      <a:pt x="299" y="243"/>
                    </a:cubicBezTo>
                    <a:cubicBezTo>
                      <a:pt x="291" y="246"/>
                      <a:pt x="284" y="248"/>
                      <a:pt x="277" y="247"/>
                    </a:cubicBezTo>
                    <a:cubicBezTo>
                      <a:pt x="270" y="247"/>
                      <a:pt x="263" y="245"/>
                      <a:pt x="257" y="241"/>
                    </a:cubicBezTo>
                    <a:cubicBezTo>
                      <a:pt x="250" y="237"/>
                      <a:pt x="244" y="232"/>
                      <a:pt x="238" y="226"/>
                    </a:cubicBezTo>
                    <a:cubicBezTo>
                      <a:pt x="231" y="220"/>
                      <a:pt x="226" y="213"/>
                      <a:pt x="222" y="206"/>
                    </a:cubicBezTo>
                    <a:cubicBezTo>
                      <a:pt x="218" y="198"/>
                      <a:pt x="216" y="190"/>
                      <a:pt x="216" y="182"/>
                    </a:cubicBezTo>
                    <a:cubicBezTo>
                      <a:pt x="215" y="174"/>
                      <a:pt x="217" y="165"/>
                      <a:pt x="220" y="157"/>
                    </a:cubicBezTo>
                    <a:cubicBezTo>
                      <a:pt x="224" y="148"/>
                      <a:pt x="230" y="139"/>
                      <a:pt x="238" y="131"/>
                    </a:cubicBezTo>
                    <a:cubicBezTo>
                      <a:pt x="244" y="125"/>
                      <a:pt x="250" y="121"/>
                      <a:pt x="256" y="117"/>
                    </a:cubicBezTo>
                    <a:cubicBezTo>
                      <a:pt x="262" y="114"/>
                      <a:pt x="269" y="112"/>
                      <a:pt x="275" y="112"/>
                    </a:cubicBezTo>
                    <a:cubicBezTo>
                      <a:pt x="281" y="111"/>
                      <a:pt x="287" y="112"/>
                      <a:pt x="294" y="114"/>
                    </a:cubicBezTo>
                    <a:cubicBezTo>
                      <a:pt x="300" y="115"/>
                      <a:pt x="306" y="118"/>
                      <a:pt x="313" y="122"/>
                    </a:cubicBezTo>
                    <a:cubicBezTo>
                      <a:pt x="319" y="125"/>
                      <a:pt x="326" y="130"/>
                      <a:pt x="333" y="135"/>
                    </a:cubicBezTo>
                    <a:cubicBezTo>
                      <a:pt x="339" y="140"/>
                      <a:pt x="346" y="146"/>
                      <a:pt x="352" y="153"/>
                    </a:cubicBezTo>
                    <a:close/>
                    <a:moveTo>
                      <a:pt x="331" y="170"/>
                    </a:moveTo>
                    <a:cubicBezTo>
                      <a:pt x="321" y="161"/>
                      <a:pt x="313" y="153"/>
                      <a:pt x="305" y="148"/>
                    </a:cubicBezTo>
                    <a:cubicBezTo>
                      <a:pt x="297" y="143"/>
                      <a:pt x="290" y="140"/>
                      <a:pt x="284" y="138"/>
                    </a:cubicBezTo>
                    <a:cubicBezTo>
                      <a:pt x="278" y="136"/>
                      <a:pt x="272" y="137"/>
                      <a:pt x="266" y="138"/>
                    </a:cubicBezTo>
                    <a:cubicBezTo>
                      <a:pt x="261" y="140"/>
                      <a:pt x="256" y="143"/>
                      <a:pt x="251" y="148"/>
                    </a:cubicBezTo>
                    <a:cubicBezTo>
                      <a:pt x="247" y="153"/>
                      <a:pt x="243" y="158"/>
                      <a:pt x="242" y="163"/>
                    </a:cubicBezTo>
                    <a:cubicBezTo>
                      <a:pt x="240" y="168"/>
                      <a:pt x="240" y="173"/>
                      <a:pt x="240" y="178"/>
                    </a:cubicBezTo>
                    <a:cubicBezTo>
                      <a:pt x="241" y="183"/>
                      <a:pt x="243" y="188"/>
                      <a:pt x="246" y="193"/>
                    </a:cubicBezTo>
                    <a:cubicBezTo>
                      <a:pt x="248" y="197"/>
                      <a:pt x="251" y="202"/>
                      <a:pt x="255" y="206"/>
                    </a:cubicBezTo>
                    <a:cubicBezTo>
                      <a:pt x="260" y="210"/>
                      <a:pt x="264" y="214"/>
                      <a:pt x="269" y="216"/>
                    </a:cubicBezTo>
                    <a:cubicBezTo>
                      <a:pt x="273" y="219"/>
                      <a:pt x="278" y="220"/>
                      <a:pt x="282" y="221"/>
                    </a:cubicBezTo>
                    <a:cubicBezTo>
                      <a:pt x="287" y="221"/>
                      <a:pt x="291" y="221"/>
                      <a:pt x="296" y="219"/>
                    </a:cubicBezTo>
                    <a:cubicBezTo>
                      <a:pt x="301" y="217"/>
                      <a:pt x="306" y="213"/>
                      <a:pt x="310" y="208"/>
                    </a:cubicBezTo>
                    <a:cubicBezTo>
                      <a:pt x="316" y="203"/>
                      <a:pt x="321" y="197"/>
                      <a:pt x="324" y="190"/>
                    </a:cubicBezTo>
                    <a:cubicBezTo>
                      <a:pt x="328" y="183"/>
                      <a:pt x="330" y="176"/>
                      <a:pt x="331" y="170"/>
                    </a:cubicBezTo>
                    <a:close/>
                    <a:moveTo>
                      <a:pt x="499" y="78"/>
                    </a:moveTo>
                    <a:cubicBezTo>
                      <a:pt x="506" y="85"/>
                      <a:pt x="511" y="92"/>
                      <a:pt x="514" y="99"/>
                    </a:cubicBezTo>
                    <a:cubicBezTo>
                      <a:pt x="517" y="107"/>
                      <a:pt x="518" y="115"/>
                      <a:pt x="517" y="123"/>
                    </a:cubicBezTo>
                    <a:cubicBezTo>
                      <a:pt x="517" y="131"/>
                      <a:pt x="515" y="139"/>
                      <a:pt x="510" y="147"/>
                    </a:cubicBezTo>
                    <a:cubicBezTo>
                      <a:pt x="506" y="155"/>
                      <a:pt x="500" y="163"/>
                      <a:pt x="492" y="171"/>
                    </a:cubicBezTo>
                    <a:cubicBezTo>
                      <a:pt x="487" y="176"/>
                      <a:pt x="482" y="180"/>
                      <a:pt x="478" y="184"/>
                    </a:cubicBezTo>
                    <a:cubicBezTo>
                      <a:pt x="473" y="187"/>
                      <a:pt x="468" y="190"/>
                      <a:pt x="464" y="192"/>
                    </a:cubicBezTo>
                    <a:cubicBezTo>
                      <a:pt x="459" y="194"/>
                      <a:pt x="456" y="196"/>
                      <a:pt x="452" y="197"/>
                    </a:cubicBezTo>
                    <a:cubicBezTo>
                      <a:pt x="449" y="198"/>
                      <a:pt x="447" y="198"/>
                      <a:pt x="446" y="198"/>
                    </a:cubicBezTo>
                    <a:cubicBezTo>
                      <a:pt x="445" y="198"/>
                      <a:pt x="444" y="198"/>
                      <a:pt x="443" y="198"/>
                    </a:cubicBezTo>
                    <a:cubicBezTo>
                      <a:pt x="442" y="198"/>
                      <a:pt x="441" y="197"/>
                      <a:pt x="440" y="197"/>
                    </a:cubicBezTo>
                    <a:cubicBezTo>
                      <a:pt x="439" y="196"/>
                      <a:pt x="438" y="196"/>
                      <a:pt x="437" y="195"/>
                    </a:cubicBezTo>
                    <a:cubicBezTo>
                      <a:pt x="436" y="194"/>
                      <a:pt x="435" y="192"/>
                      <a:pt x="433" y="191"/>
                    </a:cubicBezTo>
                    <a:cubicBezTo>
                      <a:pt x="430" y="188"/>
                      <a:pt x="429" y="186"/>
                      <a:pt x="428" y="185"/>
                    </a:cubicBezTo>
                    <a:cubicBezTo>
                      <a:pt x="428" y="183"/>
                      <a:pt x="428" y="182"/>
                      <a:pt x="429" y="181"/>
                    </a:cubicBezTo>
                    <a:cubicBezTo>
                      <a:pt x="430" y="180"/>
                      <a:pt x="432" y="179"/>
                      <a:pt x="435" y="178"/>
                    </a:cubicBezTo>
                    <a:cubicBezTo>
                      <a:pt x="438" y="178"/>
                      <a:pt x="442" y="176"/>
                      <a:pt x="446" y="175"/>
                    </a:cubicBezTo>
                    <a:cubicBezTo>
                      <a:pt x="451" y="173"/>
                      <a:pt x="456" y="170"/>
                      <a:pt x="461" y="167"/>
                    </a:cubicBezTo>
                    <a:cubicBezTo>
                      <a:pt x="466" y="164"/>
                      <a:pt x="472" y="160"/>
                      <a:pt x="477" y="155"/>
                    </a:cubicBezTo>
                    <a:cubicBezTo>
                      <a:pt x="482" y="150"/>
                      <a:pt x="486" y="145"/>
                      <a:pt x="488" y="140"/>
                    </a:cubicBezTo>
                    <a:cubicBezTo>
                      <a:pt x="491" y="135"/>
                      <a:pt x="492" y="130"/>
                      <a:pt x="492" y="125"/>
                    </a:cubicBezTo>
                    <a:cubicBezTo>
                      <a:pt x="493" y="120"/>
                      <a:pt x="492" y="116"/>
                      <a:pt x="490" y="111"/>
                    </a:cubicBezTo>
                    <a:cubicBezTo>
                      <a:pt x="488" y="107"/>
                      <a:pt x="485" y="103"/>
                      <a:pt x="482" y="99"/>
                    </a:cubicBezTo>
                    <a:cubicBezTo>
                      <a:pt x="478" y="95"/>
                      <a:pt x="473" y="92"/>
                      <a:pt x="468" y="91"/>
                    </a:cubicBezTo>
                    <a:cubicBezTo>
                      <a:pt x="463" y="89"/>
                      <a:pt x="458" y="89"/>
                      <a:pt x="453" y="90"/>
                    </a:cubicBezTo>
                    <a:cubicBezTo>
                      <a:pt x="447" y="90"/>
                      <a:pt x="442" y="92"/>
                      <a:pt x="436" y="96"/>
                    </a:cubicBezTo>
                    <a:cubicBezTo>
                      <a:pt x="430" y="99"/>
                      <a:pt x="424" y="104"/>
                      <a:pt x="418" y="110"/>
                    </a:cubicBezTo>
                    <a:lnTo>
                      <a:pt x="404" y="124"/>
                    </a:lnTo>
                    <a:cubicBezTo>
                      <a:pt x="403" y="124"/>
                      <a:pt x="403" y="125"/>
                      <a:pt x="402" y="125"/>
                    </a:cubicBezTo>
                    <a:cubicBezTo>
                      <a:pt x="401" y="125"/>
                      <a:pt x="400" y="125"/>
                      <a:pt x="399" y="125"/>
                    </a:cubicBezTo>
                    <a:cubicBezTo>
                      <a:pt x="398" y="125"/>
                      <a:pt x="397" y="125"/>
                      <a:pt x="396" y="124"/>
                    </a:cubicBezTo>
                    <a:cubicBezTo>
                      <a:pt x="395" y="123"/>
                      <a:pt x="393" y="122"/>
                      <a:pt x="392" y="121"/>
                    </a:cubicBezTo>
                    <a:cubicBezTo>
                      <a:pt x="390" y="119"/>
                      <a:pt x="389" y="118"/>
                      <a:pt x="389" y="117"/>
                    </a:cubicBezTo>
                    <a:cubicBezTo>
                      <a:pt x="388" y="116"/>
                      <a:pt x="387" y="115"/>
                      <a:pt x="387" y="114"/>
                    </a:cubicBezTo>
                    <a:cubicBezTo>
                      <a:pt x="387" y="113"/>
                      <a:pt x="387" y="112"/>
                      <a:pt x="387" y="111"/>
                    </a:cubicBezTo>
                    <a:cubicBezTo>
                      <a:pt x="388" y="110"/>
                      <a:pt x="388" y="110"/>
                      <a:pt x="389" y="109"/>
                    </a:cubicBezTo>
                    <a:lnTo>
                      <a:pt x="401" y="96"/>
                    </a:lnTo>
                    <a:cubicBezTo>
                      <a:pt x="406" y="92"/>
                      <a:pt x="410" y="87"/>
                      <a:pt x="413" y="81"/>
                    </a:cubicBezTo>
                    <a:cubicBezTo>
                      <a:pt x="415" y="76"/>
                      <a:pt x="417" y="71"/>
                      <a:pt x="417" y="66"/>
                    </a:cubicBezTo>
                    <a:cubicBezTo>
                      <a:pt x="417" y="61"/>
                      <a:pt x="417" y="56"/>
                      <a:pt x="415" y="52"/>
                    </a:cubicBezTo>
                    <a:cubicBezTo>
                      <a:pt x="413" y="47"/>
                      <a:pt x="410" y="42"/>
                      <a:pt x="406" y="38"/>
                    </a:cubicBezTo>
                    <a:cubicBezTo>
                      <a:pt x="403" y="35"/>
                      <a:pt x="400" y="33"/>
                      <a:pt x="396" y="31"/>
                    </a:cubicBezTo>
                    <a:cubicBezTo>
                      <a:pt x="392" y="30"/>
                      <a:pt x="389" y="29"/>
                      <a:pt x="385" y="29"/>
                    </a:cubicBezTo>
                    <a:cubicBezTo>
                      <a:pt x="381" y="29"/>
                      <a:pt x="377" y="29"/>
                      <a:pt x="373" y="31"/>
                    </a:cubicBezTo>
                    <a:cubicBezTo>
                      <a:pt x="368" y="33"/>
                      <a:pt x="364" y="36"/>
                      <a:pt x="361" y="40"/>
                    </a:cubicBezTo>
                    <a:cubicBezTo>
                      <a:pt x="356" y="44"/>
                      <a:pt x="353" y="49"/>
                      <a:pt x="351" y="54"/>
                    </a:cubicBezTo>
                    <a:cubicBezTo>
                      <a:pt x="348" y="59"/>
                      <a:pt x="347" y="63"/>
                      <a:pt x="345" y="67"/>
                    </a:cubicBezTo>
                    <a:cubicBezTo>
                      <a:pt x="344" y="72"/>
                      <a:pt x="343" y="75"/>
                      <a:pt x="342" y="78"/>
                    </a:cubicBezTo>
                    <a:cubicBezTo>
                      <a:pt x="342" y="82"/>
                      <a:pt x="341" y="84"/>
                      <a:pt x="341" y="84"/>
                    </a:cubicBezTo>
                    <a:cubicBezTo>
                      <a:pt x="340" y="85"/>
                      <a:pt x="339" y="85"/>
                      <a:pt x="339" y="85"/>
                    </a:cubicBezTo>
                    <a:cubicBezTo>
                      <a:pt x="338" y="86"/>
                      <a:pt x="338" y="86"/>
                      <a:pt x="337" y="85"/>
                    </a:cubicBezTo>
                    <a:cubicBezTo>
                      <a:pt x="336" y="85"/>
                      <a:pt x="335" y="84"/>
                      <a:pt x="334" y="83"/>
                    </a:cubicBezTo>
                    <a:cubicBezTo>
                      <a:pt x="333" y="83"/>
                      <a:pt x="331" y="81"/>
                      <a:pt x="330" y="80"/>
                    </a:cubicBezTo>
                    <a:cubicBezTo>
                      <a:pt x="329" y="79"/>
                      <a:pt x="328" y="78"/>
                      <a:pt x="327" y="77"/>
                    </a:cubicBezTo>
                    <a:cubicBezTo>
                      <a:pt x="326" y="76"/>
                      <a:pt x="326" y="75"/>
                      <a:pt x="325" y="74"/>
                    </a:cubicBezTo>
                    <a:cubicBezTo>
                      <a:pt x="325" y="73"/>
                      <a:pt x="325" y="72"/>
                      <a:pt x="324" y="72"/>
                    </a:cubicBezTo>
                    <a:cubicBezTo>
                      <a:pt x="324" y="71"/>
                      <a:pt x="324" y="70"/>
                      <a:pt x="324" y="68"/>
                    </a:cubicBezTo>
                    <a:cubicBezTo>
                      <a:pt x="324" y="67"/>
                      <a:pt x="324" y="64"/>
                      <a:pt x="325" y="61"/>
                    </a:cubicBezTo>
                    <a:cubicBezTo>
                      <a:pt x="326" y="57"/>
                      <a:pt x="327" y="54"/>
                      <a:pt x="329" y="49"/>
                    </a:cubicBezTo>
                    <a:cubicBezTo>
                      <a:pt x="331" y="45"/>
                      <a:pt x="334" y="40"/>
                      <a:pt x="337" y="35"/>
                    </a:cubicBezTo>
                    <a:cubicBezTo>
                      <a:pt x="340" y="30"/>
                      <a:pt x="344" y="25"/>
                      <a:pt x="349" y="21"/>
                    </a:cubicBezTo>
                    <a:cubicBezTo>
                      <a:pt x="355" y="14"/>
                      <a:pt x="362" y="9"/>
                      <a:pt x="369" y="6"/>
                    </a:cubicBezTo>
                    <a:cubicBezTo>
                      <a:pt x="375" y="2"/>
                      <a:pt x="382" y="0"/>
                      <a:pt x="388" y="0"/>
                    </a:cubicBezTo>
                    <a:cubicBezTo>
                      <a:pt x="395" y="0"/>
                      <a:pt x="401" y="1"/>
                      <a:pt x="407" y="4"/>
                    </a:cubicBezTo>
                    <a:cubicBezTo>
                      <a:pt x="413" y="6"/>
                      <a:pt x="418" y="10"/>
                      <a:pt x="424" y="16"/>
                    </a:cubicBezTo>
                    <a:cubicBezTo>
                      <a:pt x="428" y="20"/>
                      <a:pt x="432" y="25"/>
                      <a:pt x="434" y="30"/>
                    </a:cubicBezTo>
                    <a:cubicBezTo>
                      <a:pt x="437" y="35"/>
                      <a:pt x="439" y="40"/>
                      <a:pt x="440" y="45"/>
                    </a:cubicBezTo>
                    <a:cubicBezTo>
                      <a:pt x="440" y="51"/>
                      <a:pt x="440" y="56"/>
                      <a:pt x="439" y="61"/>
                    </a:cubicBezTo>
                    <a:cubicBezTo>
                      <a:pt x="438" y="67"/>
                      <a:pt x="435" y="72"/>
                      <a:pt x="432" y="77"/>
                    </a:cubicBezTo>
                    <a:lnTo>
                      <a:pt x="432" y="78"/>
                    </a:lnTo>
                    <a:cubicBezTo>
                      <a:pt x="437" y="73"/>
                      <a:pt x="443" y="70"/>
                      <a:pt x="449" y="68"/>
                    </a:cubicBezTo>
                    <a:cubicBezTo>
                      <a:pt x="455" y="66"/>
                      <a:pt x="461" y="64"/>
                      <a:pt x="467" y="64"/>
                    </a:cubicBezTo>
                    <a:cubicBezTo>
                      <a:pt x="473" y="64"/>
                      <a:pt x="479" y="66"/>
                      <a:pt x="484" y="68"/>
                    </a:cubicBezTo>
                    <a:cubicBezTo>
                      <a:pt x="490" y="70"/>
                      <a:pt x="495" y="74"/>
                      <a:pt x="499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Freeform 169"/>
              <p:cNvSpPr>
                <a:spLocks/>
              </p:cNvSpPr>
              <p:nvPr/>
            </p:nvSpPr>
            <p:spPr bwMode="auto">
              <a:xfrm>
                <a:off x="1898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170"/>
              <p:cNvSpPr>
                <a:spLocks noEditPoints="1"/>
              </p:cNvSpPr>
              <p:nvPr/>
            </p:nvSpPr>
            <p:spPr bwMode="auto">
              <a:xfrm>
                <a:off x="1900" y="3758"/>
                <a:ext cx="78" cy="81"/>
              </a:xfrm>
              <a:custGeom>
                <a:avLst/>
                <a:gdLst/>
                <a:ahLst/>
                <a:cxnLst>
                  <a:cxn ang="0">
                    <a:pos x="154" y="181"/>
                  </a:cxn>
                  <a:cxn ang="0">
                    <a:pos x="178" y="227"/>
                  </a:cxn>
                  <a:cxn ang="0">
                    <a:pos x="173" y="277"/>
                  </a:cxn>
                  <a:cxn ang="0">
                    <a:pos x="145" y="311"/>
                  </a:cxn>
                  <a:cxn ang="0">
                    <a:pos x="127" y="321"/>
                  </a:cxn>
                  <a:cxn ang="0">
                    <a:pos x="117" y="322"/>
                  </a:cxn>
                  <a:cxn ang="0">
                    <a:pos x="109" y="314"/>
                  </a:cxn>
                  <a:cxn ang="0">
                    <a:pos x="107" y="309"/>
                  </a:cxn>
                  <a:cxn ang="0">
                    <a:pos x="112" y="305"/>
                  </a:cxn>
                  <a:cxn ang="0">
                    <a:pos x="129" y="295"/>
                  </a:cxn>
                  <a:cxn ang="0">
                    <a:pos x="155" y="263"/>
                  </a:cxn>
                  <a:cxn ang="0">
                    <a:pos x="147" y="216"/>
                  </a:cxn>
                  <a:cxn ang="0">
                    <a:pos x="123" y="214"/>
                  </a:cxn>
                  <a:cxn ang="0">
                    <a:pos x="83" y="252"/>
                  </a:cxn>
                  <a:cxn ang="0">
                    <a:pos x="41" y="250"/>
                  </a:cxn>
                  <a:cxn ang="0">
                    <a:pos x="6" y="214"/>
                  </a:cxn>
                  <a:cxn ang="0">
                    <a:pos x="4" y="165"/>
                  </a:cxn>
                  <a:cxn ang="0">
                    <a:pos x="40" y="126"/>
                  </a:cxn>
                  <a:cxn ang="0">
                    <a:pos x="78" y="122"/>
                  </a:cxn>
                  <a:cxn ang="0">
                    <a:pos x="117" y="144"/>
                  </a:cxn>
                  <a:cxn ang="0">
                    <a:pos x="115" y="179"/>
                  </a:cxn>
                  <a:cxn ang="0">
                    <a:pos x="68" y="147"/>
                  </a:cxn>
                  <a:cxn ang="0">
                    <a:pos x="36" y="157"/>
                  </a:cxn>
                  <a:cxn ang="0">
                    <a:pos x="25" y="187"/>
                  </a:cxn>
                  <a:cxn ang="0">
                    <a:pos x="39" y="215"/>
                  </a:cxn>
                  <a:cxn ang="0">
                    <a:pos x="66" y="230"/>
                  </a:cxn>
                  <a:cxn ang="0">
                    <a:pos x="95" y="217"/>
                  </a:cxn>
                  <a:cxn ang="0">
                    <a:pos x="115" y="179"/>
                  </a:cxn>
                  <a:cxn ang="0">
                    <a:pos x="296" y="87"/>
                  </a:cxn>
                  <a:cxn ang="0">
                    <a:pos x="278" y="108"/>
                  </a:cxn>
                  <a:cxn ang="0">
                    <a:pos x="310" y="140"/>
                  </a:cxn>
                  <a:cxn ang="0">
                    <a:pos x="307" y="146"/>
                  </a:cxn>
                  <a:cxn ang="0">
                    <a:pos x="298" y="156"/>
                  </a:cxn>
                  <a:cxn ang="0">
                    <a:pos x="291" y="158"/>
                  </a:cxn>
                  <a:cxn ang="0">
                    <a:pos x="259" y="127"/>
                  </a:cxn>
                  <a:cxn ang="0">
                    <a:pos x="198" y="187"/>
                  </a:cxn>
                  <a:cxn ang="0">
                    <a:pos x="192" y="186"/>
                  </a:cxn>
                  <a:cxn ang="0">
                    <a:pos x="184" y="178"/>
                  </a:cxn>
                  <a:cxn ang="0">
                    <a:pos x="180" y="171"/>
                  </a:cxn>
                  <a:cxn ang="0">
                    <a:pos x="142" y="30"/>
                  </a:cxn>
                  <a:cxn ang="0">
                    <a:pos x="144" y="23"/>
                  </a:cxn>
                  <a:cxn ang="0">
                    <a:pos x="153" y="12"/>
                  </a:cxn>
                  <a:cxn ang="0">
                    <a:pos x="165" y="2"/>
                  </a:cxn>
                  <a:cxn ang="0">
                    <a:pos x="172" y="1"/>
                  </a:cxn>
                  <a:cxn ang="0">
                    <a:pos x="279" y="76"/>
                  </a:cxn>
                  <a:cxn ang="0">
                    <a:pos x="291" y="80"/>
                  </a:cxn>
                  <a:cxn ang="0">
                    <a:pos x="165" y="33"/>
                  </a:cxn>
                  <a:cxn ang="0">
                    <a:pos x="244" y="111"/>
                  </a:cxn>
                </a:cxnLst>
                <a:rect l="0" t="0" r="r" b="b"/>
                <a:pathLst>
                  <a:path w="310" h="323">
                    <a:moveTo>
                      <a:pt x="136" y="162"/>
                    </a:moveTo>
                    <a:cubicBezTo>
                      <a:pt x="143" y="168"/>
                      <a:pt x="148" y="174"/>
                      <a:pt x="154" y="181"/>
                    </a:cubicBezTo>
                    <a:cubicBezTo>
                      <a:pt x="160" y="189"/>
                      <a:pt x="165" y="196"/>
                      <a:pt x="169" y="204"/>
                    </a:cubicBezTo>
                    <a:cubicBezTo>
                      <a:pt x="173" y="211"/>
                      <a:pt x="176" y="219"/>
                      <a:pt x="178" y="227"/>
                    </a:cubicBezTo>
                    <a:cubicBezTo>
                      <a:pt x="180" y="235"/>
                      <a:pt x="181" y="243"/>
                      <a:pt x="180" y="252"/>
                    </a:cubicBezTo>
                    <a:cubicBezTo>
                      <a:pt x="179" y="260"/>
                      <a:pt x="177" y="269"/>
                      <a:pt x="173" y="277"/>
                    </a:cubicBezTo>
                    <a:cubicBezTo>
                      <a:pt x="169" y="285"/>
                      <a:pt x="163" y="294"/>
                      <a:pt x="155" y="302"/>
                    </a:cubicBezTo>
                    <a:cubicBezTo>
                      <a:pt x="151" y="305"/>
                      <a:pt x="148" y="308"/>
                      <a:pt x="145" y="311"/>
                    </a:cubicBezTo>
                    <a:cubicBezTo>
                      <a:pt x="141" y="313"/>
                      <a:pt x="138" y="315"/>
                      <a:pt x="135" y="317"/>
                    </a:cubicBezTo>
                    <a:cubicBezTo>
                      <a:pt x="132" y="319"/>
                      <a:pt x="130" y="320"/>
                      <a:pt x="127" y="321"/>
                    </a:cubicBezTo>
                    <a:cubicBezTo>
                      <a:pt x="125" y="322"/>
                      <a:pt x="123" y="323"/>
                      <a:pt x="122" y="323"/>
                    </a:cubicBezTo>
                    <a:cubicBezTo>
                      <a:pt x="120" y="323"/>
                      <a:pt x="119" y="323"/>
                      <a:pt x="117" y="322"/>
                    </a:cubicBezTo>
                    <a:cubicBezTo>
                      <a:pt x="116" y="321"/>
                      <a:pt x="114" y="320"/>
                      <a:pt x="112" y="318"/>
                    </a:cubicBezTo>
                    <a:cubicBezTo>
                      <a:pt x="111" y="316"/>
                      <a:pt x="109" y="315"/>
                      <a:pt x="109" y="314"/>
                    </a:cubicBezTo>
                    <a:cubicBezTo>
                      <a:pt x="108" y="313"/>
                      <a:pt x="107" y="312"/>
                      <a:pt x="107" y="311"/>
                    </a:cubicBezTo>
                    <a:cubicBezTo>
                      <a:pt x="107" y="310"/>
                      <a:pt x="107" y="309"/>
                      <a:pt x="107" y="309"/>
                    </a:cubicBezTo>
                    <a:cubicBezTo>
                      <a:pt x="107" y="308"/>
                      <a:pt x="107" y="308"/>
                      <a:pt x="108" y="307"/>
                    </a:cubicBezTo>
                    <a:cubicBezTo>
                      <a:pt x="109" y="306"/>
                      <a:pt x="110" y="305"/>
                      <a:pt x="112" y="305"/>
                    </a:cubicBezTo>
                    <a:cubicBezTo>
                      <a:pt x="114" y="304"/>
                      <a:pt x="117" y="302"/>
                      <a:pt x="120" y="301"/>
                    </a:cubicBezTo>
                    <a:cubicBezTo>
                      <a:pt x="123" y="299"/>
                      <a:pt x="126" y="297"/>
                      <a:pt x="129" y="295"/>
                    </a:cubicBezTo>
                    <a:cubicBezTo>
                      <a:pt x="133" y="292"/>
                      <a:pt x="137" y="289"/>
                      <a:pt x="140" y="285"/>
                    </a:cubicBezTo>
                    <a:cubicBezTo>
                      <a:pt x="148" y="278"/>
                      <a:pt x="152" y="271"/>
                      <a:pt x="155" y="263"/>
                    </a:cubicBezTo>
                    <a:cubicBezTo>
                      <a:pt x="157" y="255"/>
                      <a:pt x="157" y="247"/>
                      <a:pt x="156" y="239"/>
                    </a:cubicBezTo>
                    <a:cubicBezTo>
                      <a:pt x="155" y="231"/>
                      <a:pt x="152" y="223"/>
                      <a:pt x="147" y="216"/>
                    </a:cubicBezTo>
                    <a:cubicBezTo>
                      <a:pt x="143" y="208"/>
                      <a:pt x="137" y="201"/>
                      <a:pt x="131" y="194"/>
                    </a:cubicBezTo>
                    <a:cubicBezTo>
                      <a:pt x="129" y="200"/>
                      <a:pt x="126" y="207"/>
                      <a:pt x="123" y="214"/>
                    </a:cubicBezTo>
                    <a:cubicBezTo>
                      <a:pt x="119" y="221"/>
                      <a:pt x="114" y="228"/>
                      <a:pt x="106" y="235"/>
                    </a:cubicBezTo>
                    <a:cubicBezTo>
                      <a:pt x="98" y="243"/>
                      <a:pt x="91" y="249"/>
                      <a:pt x="83" y="252"/>
                    </a:cubicBezTo>
                    <a:cubicBezTo>
                      <a:pt x="76" y="255"/>
                      <a:pt x="68" y="257"/>
                      <a:pt x="61" y="256"/>
                    </a:cubicBezTo>
                    <a:cubicBezTo>
                      <a:pt x="54" y="256"/>
                      <a:pt x="47" y="254"/>
                      <a:pt x="41" y="250"/>
                    </a:cubicBezTo>
                    <a:cubicBezTo>
                      <a:pt x="34" y="246"/>
                      <a:pt x="28" y="241"/>
                      <a:pt x="22" y="235"/>
                    </a:cubicBezTo>
                    <a:cubicBezTo>
                      <a:pt x="15" y="229"/>
                      <a:pt x="10" y="222"/>
                      <a:pt x="6" y="214"/>
                    </a:cubicBezTo>
                    <a:cubicBezTo>
                      <a:pt x="3" y="207"/>
                      <a:pt x="0" y="199"/>
                      <a:pt x="0" y="191"/>
                    </a:cubicBezTo>
                    <a:cubicBezTo>
                      <a:pt x="0" y="182"/>
                      <a:pt x="1" y="174"/>
                      <a:pt x="4" y="165"/>
                    </a:cubicBezTo>
                    <a:cubicBezTo>
                      <a:pt x="8" y="157"/>
                      <a:pt x="14" y="148"/>
                      <a:pt x="22" y="140"/>
                    </a:cubicBezTo>
                    <a:cubicBezTo>
                      <a:pt x="28" y="134"/>
                      <a:pt x="34" y="129"/>
                      <a:pt x="40" y="126"/>
                    </a:cubicBezTo>
                    <a:cubicBezTo>
                      <a:pt x="46" y="123"/>
                      <a:pt x="53" y="121"/>
                      <a:pt x="59" y="121"/>
                    </a:cubicBezTo>
                    <a:cubicBezTo>
                      <a:pt x="65" y="120"/>
                      <a:pt x="71" y="121"/>
                      <a:pt x="78" y="122"/>
                    </a:cubicBezTo>
                    <a:cubicBezTo>
                      <a:pt x="84" y="124"/>
                      <a:pt x="91" y="127"/>
                      <a:pt x="97" y="130"/>
                    </a:cubicBezTo>
                    <a:cubicBezTo>
                      <a:pt x="104" y="134"/>
                      <a:pt x="110" y="139"/>
                      <a:pt x="117" y="144"/>
                    </a:cubicBezTo>
                    <a:cubicBezTo>
                      <a:pt x="123" y="149"/>
                      <a:pt x="130" y="155"/>
                      <a:pt x="136" y="162"/>
                    </a:cubicBezTo>
                    <a:close/>
                    <a:moveTo>
                      <a:pt x="115" y="179"/>
                    </a:moveTo>
                    <a:cubicBezTo>
                      <a:pt x="106" y="169"/>
                      <a:pt x="97" y="162"/>
                      <a:pt x="89" y="157"/>
                    </a:cubicBezTo>
                    <a:cubicBezTo>
                      <a:pt x="82" y="152"/>
                      <a:pt x="75" y="148"/>
                      <a:pt x="68" y="147"/>
                    </a:cubicBezTo>
                    <a:cubicBezTo>
                      <a:pt x="62" y="145"/>
                      <a:pt x="56" y="145"/>
                      <a:pt x="51" y="147"/>
                    </a:cubicBezTo>
                    <a:cubicBezTo>
                      <a:pt x="45" y="149"/>
                      <a:pt x="40" y="152"/>
                      <a:pt x="36" y="157"/>
                    </a:cubicBezTo>
                    <a:cubicBezTo>
                      <a:pt x="31" y="162"/>
                      <a:pt x="28" y="166"/>
                      <a:pt x="26" y="172"/>
                    </a:cubicBezTo>
                    <a:cubicBezTo>
                      <a:pt x="24" y="177"/>
                      <a:pt x="24" y="182"/>
                      <a:pt x="25" y="187"/>
                    </a:cubicBezTo>
                    <a:cubicBezTo>
                      <a:pt x="25" y="192"/>
                      <a:pt x="27" y="197"/>
                      <a:pt x="30" y="202"/>
                    </a:cubicBezTo>
                    <a:cubicBezTo>
                      <a:pt x="32" y="206"/>
                      <a:pt x="36" y="211"/>
                      <a:pt x="39" y="215"/>
                    </a:cubicBezTo>
                    <a:cubicBezTo>
                      <a:pt x="44" y="219"/>
                      <a:pt x="48" y="222"/>
                      <a:pt x="53" y="225"/>
                    </a:cubicBezTo>
                    <a:cubicBezTo>
                      <a:pt x="57" y="228"/>
                      <a:pt x="62" y="229"/>
                      <a:pt x="66" y="230"/>
                    </a:cubicBezTo>
                    <a:cubicBezTo>
                      <a:pt x="71" y="230"/>
                      <a:pt x="76" y="229"/>
                      <a:pt x="80" y="228"/>
                    </a:cubicBezTo>
                    <a:cubicBezTo>
                      <a:pt x="85" y="226"/>
                      <a:pt x="90" y="222"/>
                      <a:pt x="95" y="217"/>
                    </a:cubicBezTo>
                    <a:cubicBezTo>
                      <a:pt x="100" y="212"/>
                      <a:pt x="105" y="206"/>
                      <a:pt x="108" y="199"/>
                    </a:cubicBezTo>
                    <a:cubicBezTo>
                      <a:pt x="112" y="192"/>
                      <a:pt x="114" y="185"/>
                      <a:pt x="115" y="179"/>
                    </a:cubicBezTo>
                    <a:close/>
                    <a:moveTo>
                      <a:pt x="291" y="80"/>
                    </a:moveTo>
                    <a:cubicBezTo>
                      <a:pt x="293" y="82"/>
                      <a:pt x="295" y="85"/>
                      <a:pt x="296" y="87"/>
                    </a:cubicBezTo>
                    <a:cubicBezTo>
                      <a:pt x="296" y="89"/>
                      <a:pt x="296" y="91"/>
                      <a:pt x="295" y="92"/>
                    </a:cubicBezTo>
                    <a:lnTo>
                      <a:pt x="278" y="108"/>
                    </a:lnTo>
                    <a:lnTo>
                      <a:pt x="309" y="138"/>
                    </a:lnTo>
                    <a:cubicBezTo>
                      <a:pt x="309" y="139"/>
                      <a:pt x="309" y="139"/>
                      <a:pt x="310" y="140"/>
                    </a:cubicBezTo>
                    <a:cubicBezTo>
                      <a:pt x="310" y="141"/>
                      <a:pt x="309" y="142"/>
                      <a:pt x="309" y="143"/>
                    </a:cubicBezTo>
                    <a:cubicBezTo>
                      <a:pt x="309" y="144"/>
                      <a:pt x="308" y="145"/>
                      <a:pt x="307" y="146"/>
                    </a:cubicBezTo>
                    <a:cubicBezTo>
                      <a:pt x="306" y="148"/>
                      <a:pt x="304" y="149"/>
                      <a:pt x="302" y="151"/>
                    </a:cubicBezTo>
                    <a:cubicBezTo>
                      <a:pt x="300" y="153"/>
                      <a:pt x="299" y="155"/>
                      <a:pt x="298" y="156"/>
                    </a:cubicBezTo>
                    <a:cubicBezTo>
                      <a:pt x="296" y="157"/>
                      <a:pt x="295" y="157"/>
                      <a:pt x="294" y="158"/>
                    </a:cubicBezTo>
                    <a:cubicBezTo>
                      <a:pt x="293" y="158"/>
                      <a:pt x="292" y="158"/>
                      <a:pt x="291" y="158"/>
                    </a:cubicBezTo>
                    <a:cubicBezTo>
                      <a:pt x="291" y="158"/>
                      <a:pt x="290" y="158"/>
                      <a:pt x="290" y="157"/>
                    </a:cubicBezTo>
                    <a:lnTo>
                      <a:pt x="259" y="127"/>
                    </a:lnTo>
                    <a:lnTo>
                      <a:pt x="201" y="186"/>
                    </a:lnTo>
                    <a:cubicBezTo>
                      <a:pt x="200" y="187"/>
                      <a:pt x="199" y="187"/>
                      <a:pt x="198" y="187"/>
                    </a:cubicBezTo>
                    <a:cubicBezTo>
                      <a:pt x="198" y="188"/>
                      <a:pt x="197" y="188"/>
                      <a:pt x="196" y="188"/>
                    </a:cubicBezTo>
                    <a:cubicBezTo>
                      <a:pt x="195" y="188"/>
                      <a:pt x="193" y="187"/>
                      <a:pt x="192" y="186"/>
                    </a:cubicBezTo>
                    <a:cubicBezTo>
                      <a:pt x="191" y="185"/>
                      <a:pt x="189" y="184"/>
                      <a:pt x="188" y="182"/>
                    </a:cubicBezTo>
                    <a:cubicBezTo>
                      <a:pt x="186" y="181"/>
                      <a:pt x="185" y="180"/>
                      <a:pt x="184" y="178"/>
                    </a:cubicBezTo>
                    <a:cubicBezTo>
                      <a:pt x="183" y="177"/>
                      <a:pt x="182" y="176"/>
                      <a:pt x="181" y="175"/>
                    </a:cubicBezTo>
                    <a:cubicBezTo>
                      <a:pt x="181" y="174"/>
                      <a:pt x="180" y="173"/>
                      <a:pt x="180" y="171"/>
                    </a:cubicBezTo>
                    <a:cubicBezTo>
                      <a:pt x="179" y="170"/>
                      <a:pt x="179" y="169"/>
                      <a:pt x="178" y="167"/>
                    </a:cubicBezTo>
                    <a:lnTo>
                      <a:pt x="142" y="30"/>
                    </a:lnTo>
                    <a:cubicBezTo>
                      <a:pt x="142" y="29"/>
                      <a:pt x="142" y="28"/>
                      <a:pt x="142" y="26"/>
                    </a:cubicBezTo>
                    <a:cubicBezTo>
                      <a:pt x="143" y="25"/>
                      <a:pt x="143" y="24"/>
                      <a:pt x="144" y="23"/>
                    </a:cubicBezTo>
                    <a:cubicBezTo>
                      <a:pt x="145" y="21"/>
                      <a:pt x="146" y="20"/>
                      <a:pt x="148" y="18"/>
                    </a:cubicBezTo>
                    <a:cubicBezTo>
                      <a:pt x="149" y="16"/>
                      <a:pt x="151" y="14"/>
                      <a:pt x="153" y="12"/>
                    </a:cubicBezTo>
                    <a:cubicBezTo>
                      <a:pt x="156" y="9"/>
                      <a:pt x="158" y="7"/>
                      <a:pt x="160" y="6"/>
                    </a:cubicBezTo>
                    <a:cubicBezTo>
                      <a:pt x="162" y="4"/>
                      <a:pt x="164" y="3"/>
                      <a:pt x="165" y="2"/>
                    </a:cubicBezTo>
                    <a:cubicBezTo>
                      <a:pt x="167" y="1"/>
                      <a:pt x="168" y="0"/>
                      <a:pt x="169" y="0"/>
                    </a:cubicBezTo>
                    <a:cubicBezTo>
                      <a:pt x="170" y="0"/>
                      <a:pt x="171" y="1"/>
                      <a:pt x="172" y="1"/>
                    </a:cubicBezTo>
                    <a:lnTo>
                      <a:pt x="263" y="92"/>
                    </a:lnTo>
                    <a:lnTo>
                      <a:pt x="279" y="76"/>
                    </a:lnTo>
                    <a:cubicBezTo>
                      <a:pt x="280" y="75"/>
                      <a:pt x="282" y="75"/>
                      <a:pt x="284" y="75"/>
                    </a:cubicBezTo>
                    <a:cubicBezTo>
                      <a:pt x="286" y="76"/>
                      <a:pt x="288" y="77"/>
                      <a:pt x="291" y="80"/>
                    </a:cubicBezTo>
                    <a:close/>
                    <a:moveTo>
                      <a:pt x="165" y="33"/>
                    </a:moveTo>
                    <a:lnTo>
                      <a:pt x="165" y="33"/>
                    </a:lnTo>
                    <a:lnTo>
                      <a:pt x="198" y="158"/>
                    </a:lnTo>
                    <a:lnTo>
                      <a:pt x="244" y="111"/>
                    </a:lnTo>
                    <a:lnTo>
                      <a:pt x="165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171"/>
              <p:cNvSpPr>
                <a:spLocks noEditPoints="1"/>
              </p:cNvSpPr>
              <p:nvPr/>
            </p:nvSpPr>
            <p:spPr bwMode="auto">
              <a:xfrm>
                <a:off x="1949" y="3832"/>
                <a:ext cx="131" cy="136"/>
              </a:xfrm>
              <a:custGeom>
                <a:avLst/>
                <a:gdLst/>
                <a:ahLst/>
                <a:cxnLst>
                  <a:cxn ang="0">
                    <a:pos x="199" y="468"/>
                  </a:cxn>
                  <a:cxn ang="0">
                    <a:pos x="119" y="546"/>
                  </a:cxn>
                  <a:cxn ang="0">
                    <a:pos x="107" y="534"/>
                  </a:cxn>
                  <a:cxn ang="0">
                    <a:pos x="29" y="391"/>
                  </a:cxn>
                  <a:cxn ang="0">
                    <a:pos x="10" y="440"/>
                  </a:cxn>
                  <a:cxn ang="0">
                    <a:pos x="0" y="427"/>
                  </a:cxn>
                  <a:cxn ang="0">
                    <a:pos x="14" y="367"/>
                  </a:cxn>
                  <a:cxn ang="0">
                    <a:pos x="27" y="354"/>
                  </a:cxn>
                  <a:cxn ang="0">
                    <a:pos x="183" y="455"/>
                  </a:cxn>
                  <a:cxn ang="0">
                    <a:pos x="194" y="458"/>
                  </a:cxn>
                  <a:cxn ang="0">
                    <a:pos x="280" y="340"/>
                  </a:cxn>
                  <a:cxn ang="0">
                    <a:pos x="247" y="424"/>
                  </a:cxn>
                  <a:cxn ang="0">
                    <a:pos x="220" y="435"/>
                  </a:cxn>
                  <a:cxn ang="0">
                    <a:pos x="209" y="422"/>
                  </a:cxn>
                  <a:cxn ang="0">
                    <a:pos x="232" y="408"/>
                  </a:cxn>
                  <a:cxn ang="0">
                    <a:pos x="250" y="329"/>
                  </a:cxn>
                  <a:cxn ang="0">
                    <a:pos x="185" y="365"/>
                  </a:cxn>
                  <a:cxn ang="0">
                    <a:pos x="109" y="328"/>
                  </a:cxn>
                  <a:cxn ang="0">
                    <a:pos x="143" y="240"/>
                  </a:cxn>
                  <a:cxn ang="0">
                    <a:pos x="219" y="257"/>
                  </a:cxn>
                  <a:cxn ang="0">
                    <a:pos x="170" y="260"/>
                  </a:cxn>
                  <a:cxn ang="0">
                    <a:pos x="127" y="300"/>
                  </a:cxn>
                  <a:cxn ang="0">
                    <a:pos x="169" y="343"/>
                  </a:cxn>
                  <a:cxn ang="0">
                    <a:pos x="217" y="292"/>
                  </a:cxn>
                  <a:cxn ang="0">
                    <a:pos x="393" y="227"/>
                  </a:cxn>
                  <a:cxn ang="0">
                    <a:pos x="360" y="311"/>
                  </a:cxn>
                  <a:cxn ang="0">
                    <a:pos x="333" y="322"/>
                  </a:cxn>
                  <a:cxn ang="0">
                    <a:pos x="322" y="309"/>
                  </a:cxn>
                  <a:cxn ang="0">
                    <a:pos x="345" y="295"/>
                  </a:cxn>
                  <a:cxn ang="0">
                    <a:pos x="363" y="216"/>
                  </a:cxn>
                  <a:cxn ang="0">
                    <a:pos x="299" y="252"/>
                  </a:cxn>
                  <a:cxn ang="0">
                    <a:pos x="222" y="215"/>
                  </a:cxn>
                  <a:cxn ang="0">
                    <a:pos x="256" y="126"/>
                  </a:cxn>
                  <a:cxn ang="0">
                    <a:pos x="332" y="144"/>
                  </a:cxn>
                  <a:cxn ang="0">
                    <a:pos x="284" y="147"/>
                  </a:cxn>
                  <a:cxn ang="0">
                    <a:pos x="240" y="187"/>
                  </a:cxn>
                  <a:cxn ang="0">
                    <a:pos x="282" y="230"/>
                  </a:cxn>
                  <a:cxn ang="0">
                    <a:pos x="330" y="179"/>
                  </a:cxn>
                  <a:cxn ang="0">
                    <a:pos x="494" y="108"/>
                  </a:cxn>
                  <a:cxn ang="0">
                    <a:pos x="522" y="147"/>
                  </a:cxn>
                  <a:cxn ang="0">
                    <a:pos x="507" y="158"/>
                  </a:cxn>
                  <a:cxn ang="0">
                    <a:pos x="414" y="188"/>
                  </a:cxn>
                  <a:cxn ang="0">
                    <a:pos x="399" y="179"/>
                  </a:cxn>
                  <a:cxn ang="0">
                    <a:pos x="358" y="30"/>
                  </a:cxn>
                  <a:cxn ang="0">
                    <a:pos x="369" y="12"/>
                  </a:cxn>
                  <a:cxn ang="0">
                    <a:pos x="387" y="1"/>
                  </a:cxn>
                  <a:cxn ang="0">
                    <a:pos x="506" y="80"/>
                  </a:cxn>
                  <a:cxn ang="0">
                    <a:pos x="459" y="112"/>
                  </a:cxn>
                </a:cxnLst>
                <a:rect l="0" t="0" r="r" b="b"/>
                <a:pathLst>
                  <a:path w="525" h="546">
                    <a:moveTo>
                      <a:pt x="194" y="458"/>
                    </a:moveTo>
                    <a:cubicBezTo>
                      <a:pt x="196" y="460"/>
                      <a:pt x="197" y="461"/>
                      <a:pt x="198" y="462"/>
                    </a:cubicBezTo>
                    <a:cubicBezTo>
                      <a:pt x="198" y="463"/>
                      <a:pt x="199" y="465"/>
                      <a:pt x="199" y="465"/>
                    </a:cubicBezTo>
                    <a:cubicBezTo>
                      <a:pt x="199" y="466"/>
                      <a:pt x="199" y="467"/>
                      <a:pt x="199" y="468"/>
                    </a:cubicBezTo>
                    <a:cubicBezTo>
                      <a:pt x="199" y="469"/>
                      <a:pt x="198" y="469"/>
                      <a:pt x="198" y="470"/>
                    </a:cubicBezTo>
                    <a:lnTo>
                      <a:pt x="123" y="545"/>
                    </a:lnTo>
                    <a:cubicBezTo>
                      <a:pt x="123" y="545"/>
                      <a:pt x="122" y="545"/>
                      <a:pt x="121" y="546"/>
                    </a:cubicBezTo>
                    <a:cubicBezTo>
                      <a:pt x="121" y="546"/>
                      <a:pt x="120" y="546"/>
                      <a:pt x="119" y="546"/>
                    </a:cubicBezTo>
                    <a:cubicBezTo>
                      <a:pt x="118" y="545"/>
                      <a:pt x="117" y="545"/>
                      <a:pt x="116" y="544"/>
                    </a:cubicBezTo>
                    <a:cubicBezTo>
                      <a:pt x="114" y="544"/>
                      <a:pt x="113" y="542"/>
                      <a:pt x="112" y="541"/>
                    </a:cubicBezTo>
                    <a:cubicBezTo>
                      <a:pt x="110" y="540"/>
                      <a:pt x="109" y="538"/>
                      <a:pt x="109" y="537"/>
                    </a:cubicBezTo>
                    <a:cubicBezTo>
                      <a:pt x="108" y="536"/>
                      <a:pt x="107" y="535"/>
                      <a:pt x="107" y="534"/>
                    </a:cubicBezTo>
                    <a:cubicBezTo>
                      <a:pt x="107" y="533"/>
                      <a:pt x="107" y="532"/>
                      <a:pt x="107" y="531"/>
                    </a:cubicBezTo>
                    <a:cubicBezTo>
                      <a:pt x="107" y="531"/>
                      <a:pt x="107" y="530"/>
                      <a:pt x="108" y="529"/>
                    </a:cubicBezTo>
                    <a:lnTo>
                      <a:pt x="138" y="500"/>
                    </a:lnTo>
                    <a:lnTo>
                      <a:pt x="29" y="391"/>
                    </a:lnTo>
                    <a:lnTo>
                      <a:pt x="18" y="435"/>
                    </a:lnTo>
                    <a:cubicBezTo>
                      <a:pt x="17" y="437"/>
                      <a:pt x="17" y="439"/>
                      <a:pt x="16" y="440"/>
                    </a:cubicBezTo>
                    <a:cubicBezTo>
                      <a:pt x="15" y="441"/>
                      <a:pt x="14" y="441"/>
                      <a:pt x="13" y="441"/>
                    </a:cubicBezTo>
                    <a:cubicBezTo>
                      <a:pt x="12" y="441"/>
                      <a:pt x="11" y="441"/>
                      <a:pt x="10" y="440"/>
                    </a:cubicBezTo>
                    <a:cubicBezTo>
                      <a:pt x="9" y="439"/>
                      <a:pt x="7" y="438"/>
                      <a:pt x="5" y="436"/>
                    </a:cubicBezTo>
                    <a:cubicBezTo>
                      <a:pt x="4" y="435"/>
                      <a:pt x="3" y="434"/>
                      <a:pt x="2" y="433"/>
                    </a:cubicBezTo>
                    <a:cubicBezTo>
                      <a:pt x="2" y="432"/>
                      <a:pt x="1" y="431"/>
                      <a:pt x="1" y="430"/>
                    </a:cubicBezTo>
                    <a:cubicBezTo>
                      <a:pt x="0" y="429"/>
                      <a:pt x="0" y="428"/>
                      <a:pt x="0" y="427"/>
                    </a:cubicBezTo>
                    <a:cubicBezTo>
                      <a:pt x="0" y="426"/>
                      <a:pt x="0" y="425"/>
                      <a:pt x="0" y="424"/>
                    </a:cubicBezTo>
                    <a:lnTo>
                      <a:pt x="12" y="370"/>
                    </a:lnTo>
                    <a:cubicBezTo>
                      <a:pt x="12" y="370"/>
                      <a:pt x="12" y="369"/>
                      <a:pt x="13" y="369"/>
                    </a:cubicBezTo>
                    <a:cubicBezTo>
                      <a:pt x="13" y="368"/>
                      <a:pt x="13" y="367"/>
                      <a:pt x="14" y="367"/>
                    </a:cubicBezTo>
                    <a:cubicBezTo>
                      <a:pt x="14" y="366"/>
                      <a:pt x="15" y="365"/>
                      <a:pt x="16" y="364"/>
                    </a:cubicBezTo>
                    <a:cubicBezTo>
                      <a:pt x="17" y="363"/>
                      <a:pt x="18" y="362"/>
                      <a:pt x="19" y="361"/>
                    </a:cubicBezTo>
                    <a:cubicBezTo>
                      <a:pt x="21" y="359"/>
                      <a:pt x="23" y="357"/>
                      <a:pt x="24" y="356"/>
                    </a:cubicBezTo>
                    <a:cubicBezTo>
                      <a:pt x="25" y="355"/>
                      <a:pt x="26" y="355"/>
                      <a:pt x="27" y="354"/>
                    </a:cubicBezTo>
                    <a:cubicBezTo>
                      <a:pt x="28" y="354"/>
                      <a:pt x="29" y="354"/>
                      <a:pt x="30" y="354"/>
                    </a:cubicBezTo>
                    <a:cubicBezTo>
                      <a:pt x="30" y="354"/>
                      <a:pt x="31" y="354"/>
                      <a:pt x="31" y="355"/>
                    </a:cubicBezTo>
                    <a:lnTo>
                      <a:pt x="157" y="481"/>
                    </a:lnTo>
                    <a:lnTo>
                      <a:pt x="183" y="455"/>
                    </a:lnTo>
                    <a:cubicBezTo>
                      <a:pt x="183" y="454"/>
                      <a:pt x="184" y="454"/>
                      <a:pt x="185" y="453"/>
                    </a:cubicBezTo>
                    <a:cubicBezTo>
                      <a:pt x="186" y="453"/>
                      <a:pt x="187" y="453"/>
                      <a:pt x="188" y="454"/>
                    </a:cubicBezTo>
                    <a:cubicBezTo>
                      <a:pt x="189" y="454"/>
                      <a:pt x="190" y="454"/>
                      <a:pt x="191" y="455"/>
                    </a:cubicBezTo>
                    <a:cubicBezTo>
                      <a:pt x="192" y="456"/>
                      <a:pt x="193" y="457"/>
                      <a:pt x="194" y="458"/>
                    </a:cubicBezTo>
                    <a:close/>
                    <a:moveTo>
                      <a:pt x="239" y="275"/>
                    </a:moveTo>
                    <a:cubicBezTo>
                      <a:pt x="245" y="281"/>
                      <a:pt x="251" y="288"/>
                      <a:pt x="256" y="295"/>
                    </a:cubicBezTo>
                    <a:cubicBezTo>
                      <a:pt x="262" y="302"/>
                      <a:pt x="267" y="309"/>
                      <a:pt x="271" y="317"/>
                    </a:cubicBezTo>
                    <a:cubicBezTo>
                      <a:pt x="275" y="324"/>
                      <a:pt x="278" y="332"/>
                      <a:pt x="280" y="340"/>
                    </a:cubicBezTo>
                    <a:cubicBezTo>
                      <a:pt x="282" y="349"/>
                      <a:pt x="283" y="357"/>
                      <a:pt x="282" y="365"/>
                    </a:cubicBezTo>
                    <a:cubicBezTo>
                      <a:pt x="282" y="373"/>
                      <a:pt x="279" y="382"/>
                      <a:pt x="275" y="390"/>
                    </a:cubicBezTo>
                    <a:cubicBezTo>
                      <a:pt x="271" y="399"/>
                      <a:pt x="265" y="407"/>
                      <a:pt x="257" y="415"/>
                    </a:cubicBezTo>
                    <a:cubicBezTo>
                      <a:pt x="254" y="418"/>
                      <a:pt x="250" y="421"/>
                      <a:pt x="247" y="424"/>
                    </a:cubicBezTo>
                    <a:cubicBezTo>
                      <a:pt x="244" y="426"/>
                      <a:pt x="240" y="429"/>
                      <a:pt x="237" y="430"/>
                    </a:cubicBezTo>
                    <a:cubicBezTo>
                      <a:pt x="234" y="432"/>
                      <a:pt x="232" y="434"/>
                      <a:pt x="230" y="435"/>
                    </a:cubicBezTo>
                    <a:cubicBezTo>
                      <a:pt x="227" y="436"/>
                      <a:pt x="225" y="436"/>
                      <a:pt x="224" y="436"/>
                    </a:cubicBezTo>
                    <a:cubicBezTo>
                      <a:pt x="223" y="436"/>
                      <a:pt x="221" y="436"/>
                      <a:pt x="220" y="435"/>
                    </a:cubicBezTo>
                    <a:cubicBezTo>
                      <a:pt x="218" y="434"/>
                      <a:pt x="217" y="433"/>
                      <a:pt x="215" y="431"/>
                    </a:cubicBezTo>
                    <a:cubicBezTo>
                      <a:pt x="213" y="429"/>
                      <a:pt x="212" y="428"/>
                      <a:pt x="211" y="427"/>
                    </a:cubicBezTo>
                    <a:cubicBezTo>
                      <a:pt x="210" y="426"/>
                      <a:pt x="210" y="425"/>
                      <a:pt x="209" y="424"/>
                    </a:cubicBezTo>
                    <a:cubicBezTo>
                      <a:pt x="209" y="423"/>
                      <a:pt x="209" y="423"/>
                      <a:pt x="209" y="422"/>
                    </a:cubicBezTo>
                    <a:cubicBezTo>
                      <a:pt x="209" y="422"/>
                      <a:pt x="210" y="421"/>
                      <a:pt x="210" y="420"/>
                    </a:cubicBezTo>
                    <a:cubicBezTo>
                      <a:pt x="211" y="420"/>
                      <a:pt x="213" y="419"/>
                      <a:pt x="215" y="418"/>
                    </a:cubicBezTo>
                    <a:cubicBezTo>
                      <a:pt x="217" y="417"/>
                      <a:pt x="219" y="416"/>
                      <a:pt x="222" y="414"/>
                    </a:cubicBezTo>
                    <a:cubicBezTo>
                      <a:pt x="225" y="412"/>
                      <a:pt x="228" y="410"/>
                      <a:pt x="232" y="408"/>
                    </a:cubicBezTo>
                    <a:cubicBezTo>
                      <a:pt x="235" y="406"/>
                      <a:pt x="239" y="402"/>
                      <a:pt x="243" y="399"/>
                    </a:cubicBezTo>
                    <a:cubicBezTo>
                      <a:pt x="250" y="391"/>
                      <a:pt x="255" y="384"/>
                      <a:pt x="257" y="376"/>
                    </a:cubicBezTo>
                    <a:cubicBezTo>
                      <a:pt x="259" y="368"/>
                      <a:pt x="260" y="360"/>
                      <a:pt x="258" y="352"/>
                    </a:cubicBezTo>
                    <a:cubicBezTo>
                      <a:pt x="257" y="345"/>
                      <a:pt x="254" y="337"/>
                      <a:pt x="250" y="329"/>
                    </a:cubicBezTo>
                    <a:cubicBezTo>
                      <a:pt x="245" y="321"/>
                      <a:pt x="239" y="314"/>
                      <a:pt x="233" y="307"/>
                    </a:cubicBezTo>
                    <a:cubicBezTo>
                      <a:pt x="231" y="313"/>
                      <a:pt x="229" y="320"/>
                      <a:pt x="225" y="327"/>
                    </a:cubicBezTo>
                    <a:cubicBezTo>
                      <a:pt x="221" y="334"/>
                      <a:pt x="216" y="342"/>
                      <a:pt x="209" y="349"/>
                    </a:cubicBezTo>
                    <a:cubicBezTo>
                      <a:pt x="201" y="357"/>
                      <a:pt x="193" y="362"/>
                      <a:pt x="185" y="365"/>
                    </a:cubicBezTo>
                    <a:cubicBezTo>
                      <a:pt x="178" y="369"/>
                      <a:pt x="171" y="370"/>
                      <a:pt x="164" y="370"/>
                    </a:cubicBezTo>
                    <a:cubicBezTo>
                      <a:pt x="156" y="369"/>
                      <a:pt x="150" y="367"/>
                      <a:pt x="143" y="363"/>
                    </a:cubicBezTo>
                    <a:cubicBezTo>
                      <a:pt x="136" y="360"/>
                      <a:pt x="130" y="355"/>
                      <a:pt x="124" y="348"/>
                    </a:cubicBezTo>
                    <a:cubicBezTo>
                      <a:pt x="118" y="342"/>
                      <a:pt x="113" y="335"/>
                      <a:pt x="109" y="328"/>
                    </a:cubicBezTo>
                    <a:cubicBezTo>
                      <a:pt x="105" y="320"/>
                      <a:pt x="103" y="312"/>
                      <a:pt x="102" y="304"/>
                    </a:cubicBezTo>
                    <a:cubicBezTo>
                      <a:pt x="102" y="296"/>
                      <a:pt x="103" y="287"/>
                      <a:pt x="107" y="279"/>
                    </a:cubicBezTo>
                    <a:cubicBezTo>
                      <a:pt x="110" y="270"/>
                      <a:pt x="116" y="262"/>
                      <a:pt x="125" y="253"/>
                    </a:cubicBezTo>
                    <a:cubicBezTo>
                      <a:pt x="131" y="247"/>
                      <a:pt x="137" y="243"/>
                      <a:pt x="143" y="240"/>
                    </a:cubicBezTo>
                    <a:cubicBezTo>
                      <a:pt x="149" y="236"/>
                      <a:pt x="155" y="235"/>
                      <a:pt x="161" y="234"/>
                    </a:cubicBezTo>
                    <a:cubicBezTo>
                      <a:pt x="167" y="234"/>
                      <a:pt x="174" y="234"/>
                      <a:pt x="180" y="236"/>
                    </a:cubicBezTo>
                    <a:cubicBezTo>
                      <a:pt x="186" y="237"/>
                      <a:pt x="193" y="240"/>
                      <a:pt x="199" y="244"/>
                    </a:cubicBezTo>
                    <a:cubicBezTo>
                      <a:pt x="206" y="247"/>
                      <a:pt x="212" y="252"/>
                      <a:pt x="219" y="257"/>
                    </a:cubicBezTo>
                    <a:cubicBezTo>
                      <a:pt x="226" y="262"/>
                      <a:pt x="232" y="268"/>
                      <a:pt x="239" y="275"/>
                    </a:cubicBezTo>
                    <a:close/>
                    <a:moveTo>
                      <a:pt x="217" y="292"/>
                    </a:moveTo>
                    <a:cubicBezTo>
                      <a:pt x="208" y="283"/>
                      <a:pt x="199" y="275"/>
                      <a:pt x="192" y="270"/>
                    </a:cubicBezTo>
                    <a:cubicBezTo>
                      <a:pt x="184" y="265"/>
                      <a:pt x="177" y="262"/>
                      <a:pt x="170" y="260"/>
                    </a:cubicBezTo>
                    <a:cubicBezTo>
                      <a:pt x="164" y="259"/>
                      <a:pt x="158" y="259"/>
                      <a:pt x="153" y="260"/>
                    </a:cubicBezTo>
                    <a:cubicBezTo>
                      <a:pt x="148" y="262"/>
                      <a:pt x="143" y="265"/>
                      <a:pt x="138" y="270"/>
                    </a:cubicBezTo>
                    <a:cubicBezTo>
                      <a:pt x="133" y="275"/>
                      <a:pt x="130" y="280"/>
                      <a:pt x="128" y="285"/>
                    </a:cubicBezTo>
                    <a:cubicBezTo>
                      <a:pt x="127" y="290"/>
                      <a:pt x="126" y="295"/>
                      <a:pt x="127" y="300"/>
                    </a:cubicBezTo>
                    <a:cubicBezTo>
                      <a:pt x="128" y="305"/>
                      <a:pt x="129" y="310"/>
                      <a:pt x="132" y="315"/>
                    </a:cubicBezTo>
                    <a:cubicBezTo>
                      <a:pt x="135" y="320"/>
                      <a:pt x="138" y="324"/>
                      <a:pt x="142" y="328"/>
                    </a:cubicBezTo>
                    <a:cubicBezTo>
                      <a:pt x="146" y="332"/>
                      <a:pt x="151" y="336"/>
                      <a:pt x="155" y="338"/>
                    </a:cubicBezTo>
                    <a:cubicBezTo>
                      <a:pt x="160" y="341"/>
                      <a:pt x="164" y="343"/>
                      <a:pt x="169" y="343"/>
                    </a:cubicBezTo>
                    <a:cubicBezTo>
                      <a:pt x="173" y="344"/>
                      <a:pt x="178" y="343"/>
                      <a:pt x="183" y="341"/>
                    </a:cubicBezTo>
                    <a:cubicBezTo>
                      <a:pt x="187" y="339"/>
                      <a:pt x="192" y="335"/>
                      <a:pt x="197" y="331"/>
                    </a:cubicBezTo>
                    <a:cubicBezTo>
                      <a:pt x="202" y="325"/>
                      <a:pt x="207" y="319"/>
                      <a:pt x="210" y="312"/>
                    </a:cubicBezTo>
                    <a:cubicBezTo>
                      <a:pt x="214" y="305"/>
                      <a:pt x="216" y="299"/>
                      <a:pt x="217" y="292"/>
                    </a:cubicBezTo>
                    <a:close/>
                    <a:moveTo>
                      <a:pt x="352" y="162"/>
                    </a:moveTo>
                    <a:cubicBezTo>
                      <a:pt x="358" y="168"/>
                      <a:pt x="364" y="175"/>
                      <a:pt x="370" y="182"/>
                    </a:cubicBezTo>
                    <a:cubicBezTo>
                      <a:pt x="375" y="189"/>
                      <a:pt x="380" y="196"/>
                      <a:pt x="384" y="204"/>
                    </a:cubicBezTo>
                    <a:cubicBezTo>
                      <a:pt x="388" y="211"/>
                      <a:pt x="391" y="219"/>
                      <a:pt x="393" y="227"/>
                    </a:cubicBezTo>
                    <a:cubicBezTo>
                      <a:pt x="396" y="235"/>
                      <a:pt x="396" y="244"/>
                      <a:pt x="396" y="252"/>
                    </a:cubicBezTo>
                    <a:cubicBezTo>
                      <a:pt x="395" y="260"/>
                      <a:pt x="392" y="269"/>
                      <a:pt x="388" y="277"/>
                    </a:cubicBezTo>
                    <a:cubicBezTo>
                      <a:pt x="384" y="286"/>
                      <a:pt x="378" y="294"/>
                      <a:pt x="370" y="302"/>
                    </a:cubicBezTo>
                    <a:cubicBezTo>
                      <a:pt x="367" y="305"/>
                      <a:pt x="364" y="308"/>
                      <a:pt x="360" y="311"/>
                    </a:cubicBezTo>
                    <a:cubicBezTo>
                      <a:pt x="357" y="313"/>
                      <a:pt x="354" y="315"/>
                      <a:pt x="351" y="317"/>
                    </a:cubicBezTo>
                    <a:cubicBezTo>
                      <a:pt x="348" y="319"/>
                      <a:pt x="345" y="320"/>
                      <a:pt x="343" y="321"/>
                    </a:cubicBezTo>
                    <a:cubicBezTo>
                      <a:pt x="340" y="322"/>
                      <a:pt x="339" y="323"/>
                      <a:pt x="337" y="323"/>
                    </a:cubicBezTo>
                    <a:cubicBezTo>
                      <a:pt x="336" y="323"/>
                      <a:pt x="334" y="323"/>
                      <a:pt x="333" y="322"/>
                    </a:cubicBezTo>
                    <a:cubicBezTo>
                      <a:pt x="331" y="321"/>
                      <a:pt x="330" y="320"/>
                      <a:pt x="328" y="318"/>
                    </a:cubicBezTo>
                    <a:cubicBezTo>
                      <a:pt x="326" y="316"/>
                      <a:pt x="325" y="315"/>
                      <a:pt x="324" y="314"/>
                    </a:cubicBezTo>
                    <a:cubicBezTo>
                      <a:pt x="323" y="313"/>
                      <a:pt x="323" y="312"/>
                      <a:pt x="322" y="311"/>
                    </a:cubicBezTo>
                    <a:cubicBezTo>
                      <a:pt x="322" y="310"/>
                      <a:pt x="322" y="310"/>
                      <a:pt x="322" y="309"/>
                    </a:cubicBezTo>
                    <a:cubicBezTo>
                      <a:pt x="322" y="308"/>
                      <a:pt x="323" y="308"/>
                      <a:pt x="323" y="307"/>
                    </a:cubicBezTo>
                    <a:cubicBezTo>
                      <a:pt x="324" y="306"/>
                      <a:pt x="326" y="306"/>
                      <a:pt x="328" y="305"/>
                    </a:cubicBezTo>
                    <a:cubicBezTo>
                      <a:pt x="330" y="304"/>
                      <a:pt x="332" y="303"/>
                      <a:pt x="335" y="301"/>
                    </a:cubicBezTo>
                    <a:cubicBezTo>
                      <a:pt x="338" y="299"/>
                      <a:pt x="341" y="297"/>
                      <a:pt x="345" y="295"/>
                    </a:cubicBezTo>
                    <a:cubicBezTo>
                      <a:pt x="348" y="292"/>
                      <a:pt x="352" y="289"/>
                      <a:pt x="356" y="286"/>
                    </a:cubicBezTo>
                    <a:cubicBezTo>
                      <a:pt x="363" y="278"/>
                      <a:pt x="368" y="271"/>
                      <a:pt x="370" y="263"/>
                    </a:cubicBezTo>
                    <a:cubicBezTo>
                      <a:pt x="372" y="255"/>
                      <a:pt x="373" y="247"/>
                      <a:pt x="372" y="239"/>
                    </a:cubicBezTo>
                    <a:cubicBezTo>
                      <a:pt x="370" y="231"/>
                      <a:pt x="367" y="224"/>
                      <a:pt x="363" y="216"/>
                    </a:cubicBezTo>
                    <a:cubicBezTo>
                      <a:pt x="358" y="208"/>
                      <a:pt x="353" y="201"/>
                      <a:pt x="346" y="194"/>
                    </a:cubicBezTo>
                    <a:cubicBezTo>
                      <a:pt x="344" y="200"/>
                      <a:pt x="342" y="207"/>
                      <a:pt x="338" y="214"/>
                    </a:cubicBezTo>
                    <a:cubicBezTo>
                      <a:pt x="334" y="221"/>
                      <a:pt x="329" y="228"/>
                      <a:pt x="322" y="235"/>
                    </a:cubicBezTo>
                    <a:cubicBezTo>
                      <a:pt x="314" y="243"/>
                      <a:pt x="306" y="249"/>
                      <a:pt x="299" y="252"/>
                    </a:cubicBezTo>
                    <a:cubicBezTo>
                      <a:pt x="291" y="255"/>
                      <a:pt x="284" y="257"/>
                      <a:pt x="277" y="256"/>
                    </a:cubicBezTo>
                    <a:cubicBezTo>
                      <a:pt x="270" y="256"/>
                      <a:pt x="263" y="254"/>
                      <a:pt x="256" y="250"/>
                    </a:cubicBezTo>
                    <a:cubicBezTo>
                      <a:pt x="250" y="246"/>
                      <a:pt x="243" y="241"/>
                      <a:pt x="237" y="235"/>
                    </a:cubicBezTo>
                    <a:cubicBezTo>
                      <a:pt x="231" y="229"/>
                      <a:pt x="226" y="222"/>
                      <a:pt x="222" y="215"/>
                    </a:cubicBezTo>
                    <a:cubicBezTo>
                      <a:pt x="218" y="207"/>
                      <a:pt x="216" y="199"/>
                      <a:pt x="215" y="191"/>
                    </a:cubicBezTo>
                    <a:cubicBezTo>
                      <a:pt x="215" y="183"/>
                      <a:pt x="216" y="174"/>
                      <a:pt x="220" y="166"/>
                    </a:cubicBezTo>
                    <a:cubicBezTo>
                      <a:pt x="223" y="157"/>
                      <a:pt x="229" y="148"/>
                      <a:pt x="238" y="140"/>
                    </a:cubicBezTo>
                    <a:cubicBezTo>
                      <a:pt x="244" y="134"/>
                      <a:pt x="250" y="130"/>
                      <a:pt x="256" y="126"/>
                    </a:cubicBezTo>
                    <a:cubicBezTo>
                      <a:pt x="262" y="123"/>
                      <a:pt x="268" y="121"/>
                      <a:pt x="274" y="121"/>
                    </a:cubicBezTo>
                    <a:cubicBezTo>
                      <a:pt x="281" y="120"/>
                      <a:pt x="287" y="121"/>
                      <a:pt x="293" y="123"/>
                    </a:cubicBezTo>
                    <a:cubicBezTo>
                      <a:pt x="300" y="124"/>
                      <a:pt x="306" y="127"/>
                      <a:pt x="313" y="131"/>
                    </a:cubicBezTo>
                    <a:cubicBezTo>
                      <a:pt x="319" y="134"/>
                      <a:pt x="326" y="139"/>
                      <a:pt x="332" y="144"/>
                    </a:cubicBezTo>
                    <a:cubicBezTo>
                      <a:pt x="339" y="149"/>
                      <a:pt x="345" y="155"/>
                      <a:pt x="352" y="162"/>
                    </a:cubicBezTo>
                    <a:close/>
                    <a:moveTo>
                      <a:pt x="330" y="179"/>
                    </a:moveTo>
                    <a:cubicBezTo>
                      <a:pt x="321" y="170"/>
                      <a:pt x="312" y="162"/>
                      <a:pt x="305" y="157"/>
                    </a:cubicBezTo>
                    <a:cubicBezTo>
                      <a:pt x="297" y="152"/>
                      <a:pt x="290" y="149"/>
                      <a:pt x="284" y="147"/>
                    </a:cubicBezTo>
                    <a:cubicBezTo>
                      <a:pt x="277" y="145"/>
                      <a:pt x="271" y="146"/>
                      <a:pt x="266" y="147"/>
                    </a:cubicBezTo>
                    <a:cubicBezTo>
                      <a:pt x="261" y="149"/>
                      <a:pt x="256" y="152"/>
                      <a:pt x="251" y="157"/>
                    </a:cubicBezTo>
                    <a:cubicBezTo>
                      <a:pt x="246" y="162"/>
                      <a:pt x="243" y="167"/>
                      <a:pt x="241" y="172"/>
                    </a:cubicBezTo>
                    <a:cubicBezTo>
                      <a:pt x="240" y="177"/>
                      <a:pt x="239" y="182"/>
                      <a:pt x="240" y="187"/>
                    </a:cubicBezTo>
                    <a:cubicBezTo>
                      <a:pt x="241" y="192"/>
                      <a:pt x="242" y="197"/>
                      <a:pt x="245" y="202"/>
                    </a:cubicBezTo>
                    <a:cubicBezTo>
                      <a:pt x="248" y="206"/>
                      <a:pt x="251" y="211"/>
                      <a:pt x="255" y="215"/>
                    </a:cubicBezTo>
                    <a:cubicBezTo>
                      <a:pt x="259" y="219"/>
                      <a:pt x="264" y="223"/>
                      <a:pt x="268" y="225"/>
                    </a:cubicBezTo>
                    <a:cubicBezTo>
                      <a:pt x="273" y="228"/>
                      <a:pt x="277" y="229"/>
                      <a:pt x="282" y="230"/>
                    </a:cubicBezTo>
                    <a:cubicBezTo>
                      <a:pt x="286" y="230"/>
                      <a:pt x="291" y="230"/>
                      <a:pt x="296" y="228"/>
                    </a:cubicBezTo>
                    <a:cubicBezTo>
                      <a:pt x="300" y="226"/>
                      <a:pt x="305" y="222"/>
                      <a:pt x="310" y="217"/>
                    </a:cubicBezTo>
                    <a:cubicBezTo>
                      <a:pt x="316" y="212"/>
                      <a:pt x="320" y="206"/>
                      <a:pt x="324" y="199"/>
                    </a:cubicBezTo>
                    <a:cubicBezTo>
                      <a:pt x="327" y="192"/>
                      <a:pt x="329" y="185"/>
                      <a:pt x="330" y="179"/>
                    </a:cubicBezTo>
                    <a:close/>
                    <a:moveTo>
                      <a:pt x="506" y="80"/>
                    </a:moveTo>
                    <a:cubicBezTo>
                      <a:pt x="509" y="83"/>
                      <a:pt x="510" y="85"/>
                      <a:pt x="511" y="87"/>
                    </a:cubicBezTo>
                    <a:cubicBezTo>
                      <a:pt x="512" y="89"/>
                      <a:pt x="511" y="91"/>
                      <a:pt x="510" y="92"/>
                    </a:cubicBezTo>
                    <a:lnTo>
                      <a:pt x="494" y="108"/>
                    </a:lnTo>
                    <a:lnTo>
                      <a:pt x="524" y="138"/>
                    </a:lnTo>
                    <a:cubicBezTo>
                      <a:pt x="525" y="139"/>
                      <a:pt x="525" y="140"/>
                      <a:pt x="525" y="140"/>
                    </a:cubicBezTo>
                    <a:cubicBezTo>
                      <a:pt x="525" y="141"/>
                      <a:pt x="525" y="142"/>
                      <a:pt x="524" y="143"/>
                    </a:cubicBezTo>
                    <a:cubicBezTo>
                      <a:pt x="524" y="144"/>
                      <a:pt x="523" y="145"/>
                      <a:pt x="522" y="147"/>
                    </a:cubicBezTo>
                    <a:cubicBezTo>
                      <a:pt x="521" y="148"/>
                      <a:pt x="520" y="150"/>
                      <a:pt x="518" y="151"/>
                    </a:cubicBezTo>
                    <a:cubicBezTo>
                      <a:pt x="516" y="153"/>
                      <a:pt x="514" y="155"/>
                      <a:pt x="513" y="156"/>
                    </a:cubicBezTo>
                    <a:cubicBezTo>
                      <a:pt x="512" y="157"/>
                      <a:pt x="510" y="158"/>
                      <a:pt x="509" y="158"/>
                    </a:cubicBezTo>
                    <a:cubicBezTo>
                      <a:pt x="508" y="158"/>
                      <a:pt x="508" y="159"/>
                      <a:pt x="507" y="158"/>
                    </a:cubicBezTo>
                    <a:cubicBezTo>
                      <a:pt x="506" y="158"/>
                      <a:pt x="506" y="158"/>
                      <a:pt x="505" y="157"/>
                    </a:cubicBezTo>
                    <a:lnTo>
                      <a:pt x="475" y="127"/>
                    </a:lnTo>
                    <a:lnTo>
                      <a:pt x="416" y="186"/>
                    </a:lnTo>
                    <a:cubicBezTo>
                      <a:pt x="416" y="187"/>
                      <a:pt x="415" y="187"/>
                      <a:pt x="414" y="188"/>
                    </a:cubicBezTo>
                    <a:cubicBezTo>
                      <a:pt x="413" y="188"/>
                      <a:pt x="412" y="188"/>
                      <a:pt x="411" y="188"/>
                    </a:cubicBezTo>
                    <a:cubicBezTo>
                      <a:pt x="410" y="188"/>
                      <a:pt x="409" y="187"/>
                      <a:pt x="408" y="186"/>
                    </a:cubicBezTo>
                    <a:cubicBezTo>
                      <a:pt x="406" y="186"/>
                      <a:pt x="405" y="184"/>
                      <a:pt x="403" y="182"/>
                    </a:cubicBezTo>
                    <a:cubicBezTo>
                      <a:pt x="402" y="181"/>
                      <a:pt x="400" y="180"/>
                      <a:pt x="399" y="179"/>
                    </a:cubicBezTo>
                    <a:cubicBezTo>
                      <a:pt x="398" y="177"/>
                      <a:pt x="397" y="176"/>
                      <a:pt x="397" y="175"/>
                    </a:cubicBezTo>
                    <a:cubicBezTo>
                      <a:pt x="396" y="174"/>
                      <a:pt x="395" y="173"/>
                      <a:pt x="395" y="172"/>
                    </a:cubicBezTo>
                    <a:cubicBezTo>
                      <a:pt x="394" y="170"/>
                      <a:pt x="394" y="169"/>
                      <a:pt x="394" y="168"/>
                    </a:cubicBezTo>
                    <a:lnTo>
                      <a:pt x="358" y="30"/>
                    </a:lnTo>
                    <a:cubicBezTo>
                      <a:pt x="357" y="29"/>
                      <a:pt x="358" y="28"/>
                      <a:pt x="358" y="27"/>
                    </a:cubicBezTo>
                    <a:cubicBezTo>
                      <a:pt x="358" y="25"/>
                      <a:pt x="359" y="24"/>
                      <a:pt x="359" y="23"/>
                    </a:cubicBezTo>
                    <a:cubicBezTo>
                      <a:pt x="360" y="21"/>
                      <a:pt x="361" y="20"/>
                      <a:pt x="363" y="18"/>
                    </a:cubicBezTo>
                    <a:cubicBezTo>
                      <a:pt x="365" y="16"/>
                      <a:pt x="366" y="14"/>
                      <a:pt x="369" y="12"/>
                    </a:cubicBezTo>
                    <a:cubicBezTo>
                      <a:pt x="371" y="9"/>
                      <a:pt x="373" y="7"/>
                      <a:pt x="375" y="6"/>
                    </a:cubicBezTo>
                    <a:cubicBezTo>
                      <a:pt x="377" y="4"/>
                      <a:pt x="379" y="3"/>
                      <a:pt x="381" y="2"/>
                    </a:cubicBezTo>
                    <a:cubicBezTo>
                      <a:pt x="382" y="1"/>
                      <a:pt x="383" y="1"/>
                      <a:pt x="384" y="1"/>
                    </a:cubicBezTo>
                    <a:cubicBezTo>
                      <a:pt x="385" y="0"/>
                      <a:pt x="386" y="1"/>
                      <a:pt x="387" y="1"/>
                    </a:cubicBezTo>
                    <a:lnTo>
                      <a:pt x="478" y="93"/>
                    </a:lnTo>
                    <a:lnTo>
                      <a:pt x="494" y="76"/>
                    </a:lnTo>
                    <a:cubicBezTo>
                      <a:pt x="496" y="75"/>
                      <a:pt x="497" y="75"/>
                      <a:pt x="499" y="75"/>
                    </a:cubicBezTo>
                    <a:cubicBezTo>
                      <a:pt x="501" y="76"/>
                      <a:pt x="504" y="77"/>
                      <a:pt x="506" y="80"/>
                    </a:cubicBezTo>
                    <a:close/>
                    <a:moveTo>
                      <a:pt x="381" y="33"/>
                    </a:moveTo>
                    <a:lnTo>
                      <a:pt x="381" y="33"/>
                    </a:lnTo>
                    <a:lnTo>
                      <a:pt x="413" y="158"/>
                    </a:lnTo>
                    <a:lnTo>
                      <a:pt x="459" y="112"/>
                    </a:lnTo>
                    <a:lnTo>
                      <a:pt x="381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172"/>
              <p:cNvSpPr>
                <a:spLocks/>
              </p:cNvSpPr>
              <p:nvPr/>
            </p:nvSpPr>
            <p:spPr bwMode="auto">
              <a:xfrm>
                <a:off x="2074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6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49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6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0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49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173"/>
              <p:cNvSpPr>
                <a:spLocks noEditPoints="1"/>
              </p:cNvSpPr>
              <p:nvPr/>
            </p:nvSpPr>
            <p:spPr bwMode="auto">
              <a:xfrm>
                <a:off x="2076" y="3757"/>
                <a:ext cx="75" cy="82"/>
              </a:xfrm>
              <a:custGeom>
                <a:avLst/>
                <a:gdLst/>
                <a:ahLst/>
                <a:cxnLst>
                  <a:cxn ang="0">
                    <a:pos x="155" y="185"/>
                  </a:cxn>
                  <a:cxn ang="0">
                    <a:pos x="179" y="231"/>
                  </a:cxn>
                  <a:cxn ang="0">
                    <a:pos x="174" y="281"/>
                  </a:cxn>
                  <a:cxn ang="0">
                    <a:pos x="145" y="315"/>
                  </a:cxn>
                  <a:cxn ang="0">
                    <a:pos x="128" y="325"/>
                  </a:cxn>
                  <a:cxn ang="0">
                    <a:pos x="118" y="326"/>
                  </a:cxn>
                  <a:cxn ang="0">
                    <a:pos x="109" y="318"/>
                  </a:cxn>
                  <a:cxn ang="0">
                    <a:pos x="107" y="313"/>
                  </a:cxn>
                  <a:cxn ang="0">
                    <a:pos x="113" y="309"/>
                  </a:cxn>
                  <a:cxn ang="0">
                    <a:pos x="130" y="299"/>
                  </a:cxn>
                  <a:cxn ang="0">
                    <a:pos x="155" y="267"/>
                  </a:cxn>
                  <a:cxn ang="0">
                    <a:pos x="148" y="220"/>
                  </a:cxn>
                  <a:cxn ang="0">
                    <a:pos x="123" y="218"/>
                  </a:cxn>
                  <a:cxn ang="0">
                    <a:pos x="84" y="256"/>
                  </a:cxn>
                  <a:cxn ang="0">
                    <a:pos x="41" y="254"/>
                  </a:cxn>
                  <a:cxn ang="0">
                    <a:pos x="7" y="218"/>
                  </a:cxn>
                  <a:cxn ang="0">
                    <a:pos x="5" y="169"/>
                  </a:cxn>
                  <a:cxn ang="0">
                    <a:pos x="41" y="130"/>
                  </a:cxn>
                  <a:cxn ang="0">
                    <a:pos x="78" y="126"/>
                  </a:cxn>
                  <a:cxn ang="0">
                    <a:pos x="117" y="148"/>
                  </a:cxn>
                  <a:cxn ang="0">
                    <a:pos x="116" y="183"/>
                  </a:cxn>
                  <a:cxn ang="0">
                    <a:pos x="69" y="151"/>
                  </a:cxn>
                  <a:cxn ang="0">
                    <a:pos x="36" y="161"/>
                  </a:cxn>
                  <a:cxn ang="0">
                    <a:pos x="25" y="191"/>
                  </a:cxn>
                  <a:cxn ang="0">
                    <a:pos x="40" y="219"/>
                  </a:cxn>
                  <a:cxn ang="0">
                    <a:pos x="67" y="234"/>
                  </a:cxn>
                  <a:cxn ang="0">
                    <a:pos x="95" y="221"/>
                  </a:cxn>
                  <a:cxn ang="0">
                    <a:pos x="116" y="183"/>
                  </a:cxn>
                  <a:cxn ang="0">
                    <a:pos x="296" y="110"/>
                  </a:cxn>
                  <a:cxn ang="0">
                    <a:pos x="293" y="162"/>
                  </a:cxn>
                  <a:cxn ang="0">
                    <a:pos x="261" y="198"/>
                  </a:cxn>
                  <a:cxn ang="0">
                    <a:pos x="237" y="212"/>
                  </a:cxn>
                  <a:cxn ang="0">
                    <a:pos x="229" y="213"/>
                  </a:cxn>
                  <a:cxn ang="0">
                    <a:pos x="224" y="210"/>
                  </a:cxn>
                  <a:cxn ang="0">
                    <a:pos x="217" y="203"/>
                  </a:cxn>
                  <a:cxn ang="0">
                    <a:pos x="215" y="198"/>
                  </a:cxn>
                  <a:cxn ang="0">
                    <a:pos x="221" y="194"/>
                  </a:cxn>
                  <a:cxn ang="0">
                    <a:pos x="243" y="184"/>
                  </a:cxn>
                  <a:cxn ang="0">
                    <a:pos x="270" y="156"/>
                  </a:cxn>
                  <a:cxn ang="0">
                    <a:pos x="273" y="124"/>
                  </a:cxn>
                  <a:cxn ang="0">
                    <a:pos x="247" y="97"/>
                  </a:cxn>
                  <a:cxn ang="0">
                    <a:pos x="215" y="101"/>
                  </a:cxn>
                  <a:cxn ang="0">
                    <a:pos x="186" y="128"/>
                  </a:cxn>
                  <a:cxn ang="0">
                    <a:pos x="172" y="141"/>
                  </a:cxn>
                  <a:cxn ang="0">
                    <a:pos x="107" y="79"/>
                  </a:cxn>
                  <a:cxn ang="0">
                    <a:pos x="106" y="65"/>
                  </a:cxn>
                  <a:cxn ang="0">
                    <a:pos x="172" y="0"/>
                  </a:cxn>
                  <a:cxn ang="0">
                    <a:pos x="178" y="2"/>
                  </a:cxn>
                  <a:cxn ang="0">
                    <a:pos x="187" y="13"/>
                  </a:cxn>
                  <a:cxn ang="0">
                    <a:pos x="135" y="69"/>
                  </a:cxn>
                  <a:cxn ang="0">
                    <a:pos x="182" y="101"/>
                  </a:cxn>
                  <a:cxn ang="0">
                    <a:pos x="215" y="74"/>
                  </a:cxn>
                  <a:cxn ang="0">
                    <a:pos x="260" y="72"/>
                  </a:cxn>
                </a:cxnLst>
                <a:rect l="0" t="0" r="r" b="b"/>
                <a:pathLst>
                  <a:path w="301" h="327">
                    <a:moveTo>
                      <a:pt x="137" y="166"/>
                    </a:moveTo>
                    <a:cubicBezTo>
                      <a:pt x="143" y="172"/>
                      <a:pt x="149" y="178"/>
                      <a:pt x="155" y="185"/>
                    </a:cubicBezTo>
                    <a:cubicBezTo>
                      <a:pt x="160" y="193"/>
                      <a:pt x="165" y="200"/>
                      <a:pt x="169" y="208"/>
                    </a:cubicBezTo>
                    <a:cubicBezTo>
                      <a:pt x="173" y="215"/>
                      <a:pt x="176" y="223"/>
                      <a:pt x="179" y="231"/>
                    </a:cubicBezTo>
                    <a:cubicBezTo>
                      <a:pt x="181" y="239"/>
                      <a:pt x="181" y="247"/>
                      <a:pt x="181" y="256"/>
                    </a:cubicBezTo>
                    <a:cubicBezTo>
                      <a:pt x="180" y="264"/>
                      <a:pt x="178" y="273"/>
                      <a:pt x="174" y="281"/>
                    </a:cubicBezTo>
                    <a:cubicBezTo>
                      <a:pt x="170" y="289"/>
                      <a:pt x="163" y="298"/>
                      <a:pt x="155" y="306"/>
                    </a:cubicBezTo>
                    <a:cubicBezTo>
                      <a:pt x="152" y="309"/>
                      <a:pt x="149" y="312"/>
                      <a:pt x="145" y="315"/>
                    </a:cubicBezTo>
                    <a:cubicBezTo>
                      <a:pt x="142" y="317"/>
                      <a:pt x="139" y="319"/>
                      <a:pt x="136" y="321"/>
                    </a:cubicBezTo>
                    <a:cubicBezTo>
                      <a:pt x="133" y="323"/>
                      <a:pt x="130" y="324"/>
                      <a:pt x="128" y="325"/>
                    </a:cubicBezTo>
                    <a:cubicBezTo>
                      <a:pt x="126" y="326"/>
                      <a:pt x="124" y="327"/>
                      <a:pt x="122" y="327"/>
                    </a:cubicBezTo>
                    <a:cubicBezTo>
                      <a:pt x="121" y="327"/>
                      <a:pt x="119" y="327"/>
                      <a:pt x="118" y="326"/>
                    </a:cubicBezTo>
                    <a:cubicBezTo>
                      <a:pt x="117" y="325"/>
                      <a:pt x="115" y="324"/>
                      <a:pt x="113" y="322"/>
                    </a:cubicBezTo>
                    <a:cubicBezTo>
                      <a:pt x="111" y="320"/>
                      <a:pt x="110" y="319"/>
                      <a:pt x="109" y="318"/>
                    </a:cubicBezTo>
                    <a:cubicBezTo>
                      <a:pt x="108" y="317"/>
                      <a:pt x="108" y="316"/>
                      <a:pt x="108" y="315"/>
                    </a:cubicBezTo>
                    <a:cubicBezTo>
                      <a:pt x="107" y="314"/>
                      <a:pt x="107" y="313"/>
                      <a:pt x="107" y="313"/>
                    </a:cubicBezTo>
                    <a:cubicBezTo>
                      <a:pt x="108" y="312"/>
                      <a:pt x="108" y="312"/>
                      <a:pt x="109" y="311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5" y="308"/>
                      <a:pt x="117" y="306"/>
                      <a:pt x="120" y="305"/>
                    </a:cubicBezTo>
                    <a:cubicBezTo>
                      <a:pt x="123" y="303"/>
                      <a:pt x="126" y="301"/>
                      <a:pt x="130" y="299"/>
                    </a:cubicBezTo>
                    <a:cubicBezTo>
                      <a:pt x="134" y="296"/>
                      <a:pt x="137" y="293"/>
                      <a:pt x="141" y="289"/>
                    </a:cubicBezTo>
                    <a:cubicBezTo>
                      <a:pt x="148" y="282"/>
                      <a:pt x="153" y="275"/>
                      <a:pt x="155" y="267"/>
                    </a:cubicBezTo>
                    <a:cubicBezTo>
                      <a:pt x="158" y="259"/>
                      <a:pt x="158" y="251"/>
                      <a:pt x="157" y="243"/>
                    </a:cubicBezTo>
                    <a:cubicBezTo>
                      <a:pt x="155" y="235"/>
                      <a:pt x="152" y="227"/>
                      <a:pt x="148" y="220"/>
                    </a:cubicBezTo>
                    <a:cubicBezTo>
                      <a:pt x="143" y="212"/>
                      <a:pt x="138" y="205"/>
                      <a:pt x="131" y="198"/>
                    </a:cubicBezTo>
                    <a:cubicBezTo>
                      <a:pt x="130" y="204"/>
                      <a:pt x="127" y="211"/>
                      <a:pt x="123" y="218"/>
                    </a:cubicBezTo>
                    <a:cubicBezTo>
                      <a:pt x="120" y="225"/>
                      <a:pt x="114" y="232"/>
                      <a:pt x="107" y="239"/>
                    </a:cubicBezTo>
                    <a:cubicBezTo>
                      <a:pt x="99" y="247"/>
                      <a:pt x="91" y="253"/>
                      <a:pt x="84" y="256"/>
                    </a:cubicBezTo>
                    <a:cubicBezTo>
                      <a:pt x="76" y="259"/>
                      <a:pt x="69" y="261"/>
                      <a:pt x="62" y="260"/>
                    </a:cubicBezTo>
                    <a:cubicBezTo>
                      <a:pt x="55" y="260"/>
                      <a:pt x="48" y="258"/>
                      <a:pt x="41" y="254"/>
                    </a:cubicBezTo>
                    <a:cubicBezTo>
                      <a:pt x="35" y="250"/>
                      <a:pt x="28" y="245"/>
                      <a:pt x="22" y="239"/>
                    </a:cubicBezTo>
                    <a:cubicBezTo>
                      <a:pt x="16" y="233"/>
                      <a:pt x="11" y="226"/>
                      <a:pt x="7" y="218"/>
                    </a:cubicBezTo>
                    <a:cubicBezTo>
                      <a:pt x="3" y="211"/>
                      <a:pt x="1" y="203"/>
                      <a:pt x="1" y="195"/>
                    </a:cubicBezTo>
                    <a:cubicBezTo>
                      <a:pt x="0" y="186"/>
                      <a:pt x="2" y="178"/>
                      <a:pt x="5" y="169"/>
                    </a:cubicBezTo>
                    <a:cubicBezTo>
                      <a:pt x="9" y="161"/>
                      <a:pt x="14" y="152"/>
                      <a:pt x="23" y="144"/>
                    </a:cubicBezTo>
                    <a:cubicBezTo>
                      <a:pt x="29" y="138"/>
                      <a:pt x="35" y="133"/>
                      <a:pt x="41" y="130"/>
                    </a:cubicBezTo>
                    <a:cubicBezTo>
                      <a:pt x="47" y="127"/>
                      <a:pt x="53" y="125"/>
                      <a:pt x="59" y="125"/>
                    </a:cubicBezTo>
                    <a:cubicBezTo>
                      <a:pt x="66" y="124"/>
                      <a:pt x="72" y="125"/>
                      <a:pt x="78" y="126"/>
                    </a:cubicBezTo>
                    <a:cubicBezTo>
                      <a:pt x="85" y="128"/>
                      <a:pt x="91" y="131"/>
                      <a:pt x="98" y="134"/>
                    </a:cubicBezTo>
                    <a:cubicBezTo>
                      <a:pt x="104" y="138"/>
                      <a:pt x="111" y="143"/>
                      <a:pt x="117" y="148"/>
                    </a:cubicBezTo>
                    <a:cubicBezTo>
                      <a:pt x="124" y="153"/>
                      <a:pt x="130" y="159"/>
                      <a:pt x="137" y="166"/>
                    </a:cubicBezTo>
                    <a:close/>
                    <a:moveTo>
                      <a:pt x="116" y="183"/>
                    </a:moveTo>
                    <a:cubicBezTo>
                      <a:pt x="106" y="173"/>
                      <a:pt x="98" y="166"/>
                      <a:pt x="90" y="161"/>
                    </a:cubicBezTo>
                    <a:cubicBezTo>
                      <a:pt x="82" y="156"/>
                      <a:pt x="75" y="152"/>
                      <a:pt x="69" y="151"/>
                    </a:cubicBezTo>
                    <a:cubicBezTo>
                      <a:pt x="62" y="149"/>
                      <a:pt x="56" y="149"/>
                      <a:pt x="51" y="151"/>
                    </a:cubicBezTo>
                    <a:cubicBezTo>
                      <a:pt x="46" y="153"/>
                      <a:pt x="41" y="156"/>
                      <a:pt x="36" y="161"/>
                    </a:cubicBezTo>
                    <a:cubicBezTo>
                      <a:pt x="31" y="166"/>
                      <a:pt x="28" y="170"/>
                      <a:pt x="27" y="176"/>
                    </a:cubicBezTo>
                    <a:cubicBezTo>
                      <a:pt x="25" y="181"/>
                      <a:pt x="24" y="186"/>
                      <a:pt x="25" y="191"/>
                    </a:cubicBezTo>
                    <a:cubicBezTo>
                      <a:pt x="26" y="196"/>
                      <a:pt x="28" y="201"/>
                      <a:pt x="30" y="206"/>
                    </a:cubicBezTo>
                    <a:cubicBezTo>
                      <a:pt x="33" y="210"/>
                      <a:pt x="36" y="215"/>
                      <a:pt x="40" y="219"/>
                    </a:cubicBezTo>
                    <a:cubicBezTo>
                      <a:pt x="44" y="223"/>
                      <a:pt x="49" y="226"/>
                      <a:pt x="53" y="229"/>
                    </a:cubicBezTo>
                    <a:cubicBezTo>
                      <a:pt x="58" y="232"/>
                      <a:pt x="63" y="233"/>
                      <a:pt x="67" y="234"/>
                    </a:cubicBezTo>
                    <a:cubicBezTo>
                      <a:pt x="72" y="234"/>
                      <a:pt x="76" y="233"/>
                      <a:pt x="81" y="232"/>
                    </a:cubicBezTo>
                    <a:cubicBezTo>
                      <a:pt x="86" y="230"/>
                      <a:pt x="90" y="226"/>
                      <a:pt x="95" y="221"/>
                    </a:cubicBezTo>
                    <a:cubicBezTo>
                      <a:pt x="101" y="216"/>
                      <a:pt x="105" y="210"/>
                      <a:pt x="109" y="203"/>
                    </a:cubicBezTo>
                    <a:cubicBezTo>
                      <a:pt x="112" y="196"/>
                      <a:pt x="115" y="189"/>
                      <a:pt x="116" y="183"/>
                    </a:cubicBezTo>
                    <a:close/>
                    <a:moveTo>
                      <a:pt x="280" y="85"/>
                    </a:moveTo>
                    <a:cubicBezTo>
                      <a:pt x="287" y="93"/>
                      <a:pt x="293" y="101"/>
                      <a:pt x="296" y="110"/>
                    </a:cubicBezTo>
                    <a:cubicBezTo>
                      <a:pt x="299" y="118"/>
                      <a:pt x="301" y="127"/>
                      <a:pt x="300" y="136"/>
                    </a:cubicBezTo>
                    <a:cubicBezTo>
                      <a:pt x="300" y="145"/>
                      <a:pt x="297" y="153"/>
                      <a:pt x="293" y="162"/>
                    </a:cubicBezTo>
                    <a:cubicBezTo>
                      <a:pt x="288" y="171"/>
                      <a:pt x="282" y="179"/>
                      <a:pt x="274" y="187"/>
                    </a:cubicBezTo>
                    <a:cubicBezTo>
                      <a:pt x="270" y="191"/>
                      <a:pt x="265" y="195"/>
                      <a:pt x="261" y="198"/>
                    </a:cubicBezTo>
                    <a:cubicBezTo>
                      <a:pt x="256" y="202"/>
                      <a:pt x="252" y="205"/>
                      <a:pt x="248" y="207"/>
                    </a:cubicBezTo>
                    <a:cubicBezTo>
                      <a:pt x="244" y="209"/>
                      <a:pt x="240" y="211"/>
                      <a:pt x="237" y="212"/>
                    </a:cubicBezTo>
                    <a:cubicBezTo>
                      <a:pt x="235" y="213"/>
                      <a:pt x="233" y="213"/>
                      <a:pt x="232" y="213"/>
                    </a:cubicBezTo>
                    <a:cubicBezTo>
                      <a:pt x="230" y="213"/>
                      <a:pt x="230" y="213"/>
                      <a:pt x="229" y="213"/>
                    </a:cubicBezTo>
                    <a:cubicBezTo>
                      <a:pt x="228" y="213"/>
                      <a:pt x="228" y="213"/>
                      <a:pt x="227" y="212"/>
                    </a:cubicBezTo>
                    <a:cubicBezTo>
                      <a:pt x="226" y="212"/>
                      <a:pt x="225" y="211"/>
                      <a:pt x="224" y="210"/>
                    </a:cubicBezTo>
                    <a:cubicBezTo>
                      <a:pt x="223" y="209"/>
                      <a:pt x="222" y="208"/>
                      <a:pt x="220" y="207"/>
                    </a:cubicBezTo>
                    <a:cubicBezTo>
                      <a:pt x="219" y="206"/>
                      <a:pt x="218" y="204"/>
                      <a:pt x="217" y="203"/>
                    </a:cubicBezTo>
                    <a:cubicBezTo>
                      <a:pt x="216" y="202"/>
                      <a:pt x="216" y="201"/>
                      <a:pt x="215" y="200"/>
                    </a:cubicBezTo>
                    <a:cubicBezTo>
                      <a:pt x="215" y="199"/>
                      <a:pt x="215" y="199"/>
                      <a:pt x="215" y="198"/>
                    </a:cubicBezTo>
                    <a:cubicBezTo>
                      <a:pt x="215" y="197"/>
                      <a:pt x="215" y="197"/>
                      <a:pt x="216" y="196"/>
                    </a:cubicBezTo>
                    <a:cubicBezTo>
                      <a:pt x="217" y="195"/>
                      <a:pt x="218" y="195"/>
                      <a:pt x="221" y="194"/>
                    </a:cubicBezTo>
                    <a:cubicBezTo>
                      <a:pt x="223" y="193"/>
                      <a:pt x="226" y="192"/>
                      <a:pt x="230" y="191"/>
                    </a:cubicBezTo>
                    <a:cubicBezTo>
                      <a:pt x="234" y="189"/>
                      <a:pt x="238" y="187"/>
                      <a:pt x="243" y="184"/>
                    </a:cubicBezTo>
                    <a:cubicBezTo>
                      <a:pt x="248" y="181"/>
                      <a:pt x="253" y="177"/>
                      <a:pt x="258" y="172"/>
                    </a:cubicBezTo>
                    <a:cubicBezTo>
                      <a:pt x="263" y="167"/>
                      <a:pt x="267" y="162"/>
                      <a:pt x="270" y="156"/>
                    </a:cubicBezTo>
                    <a:cubicBezTo>
                      <a:pt x="273" y="151"/>
                      <a:pt x="274" y="146"/>
                      <a:pt x="275" y="140"/>
                    </a:cubicBezTo>
                    <a:cubicBezTo>
                      <a:pt x="275" y="135"/>
                      <a:pt x="275" y="129"/>
                      <a:pt x="273" y="124"/>
                    </a:cubicBezTo>
                    <a:cubicBezTo>
                      <a:pt x="270" y="118"/>
                      <a:pt x="267" y="113"/>
                      <a:pt x="261" y="107"/>
                    </a:cubicBezTo>
                    <a:cubicBezTo>
                      <a:pt x="257" y="103"/>
                      <a:pt x="252" y="99"/>
                      <a:pt x="247" y="97"/>
                    </a:cubicBezTo>
                    <a:cubicBezTo>
                      <a:pt x="242" y="95"/>
                      <a:pt x="237" y="95"/>
                      <a:pt x="232" y="95"/>
                    </a:cubicBezTo>
                    <a:cubicBezTo>
                      <a:pt x="226" y="96"/>
                      <a:pt x="221" y="98"/>
                      <a:pt x="215" y="101"/>
                    </a:cubicBezTo>
                    <a:cubicBezTo>
                      <a:pt x="209" y="105"/>
                      <a:pt x="203" y="110"/>
                      <a:pt x="197" y="116"/>
                    </a:cubicBezTo>
                    <a:cubicBezTo>
                      <a:pt x="193" y="120"/>
                      <a:pt x="189" y="125"/>
                      <a:pt x="186" y="128"/>
                    </a:cubicBezTo>
                    <a:cubicBezTo>
                      <a:pt x="183" y="132"/>
                      <a:pt x="180" y="135"/>
                      <a:pt x="178" y="138"/>
                    </a:cubicBezTo>
                    <a:cubicBezTo>
                      <a:pt x="176" y="140"/>
                      <a:pt x="174" y="141"/>
                      <a:pt x="172" y="141"/>
                    </a:cubicBezTo>
                    <a:cubicBezTo>
                      <a:pt x="170" y="141"/>
                      <a:pt x="168" y="139"/>
                      <a:pt x="165" y="137"/>
                    </a:cubicBezTo>
                    <a:lnTo>
                      <a:pt x="107" y="79"/>
                    </a:lnTo>
                    <a:cubicBezTo>
                      <a:pt x="104" y="76"/>
                      <a:pt x="103" y="74"/>
                      <a:pt x="103" y="71"/>
                    </a:cubicBezTo>
                    <a:cubicBezTo>
                      <a:pt x="103" y="69"/>
                      <a:pt x="104" y="67"/>
                      <a:pt x="106" y="65"/>
                    </a:cubicBezTo>
                    <a:lnTo>
                      <a:pt x="169" y="1"/>
                    </a:lnTo>
                    <a:cubicBezTo>
                      <a:pt x="170" y="1"/>
                      <a:pt x="171" y="0"/>
                      <a:pt x="172" y="0"/>
                    </a:cubicBezTo>
                    <a:cubicBezTo>
                      <a:pt x="173" y="0"/>
                      <a:pt x="174" y="0"/>
                      <a:pt x="175" y="0"/>
                    </a:cubicBezTo>
                    <a:cubicBezTo>
                      <a:pt x="176" y="1"/>
                      <a:pt x="177" y="1"/>
                      <a:pt x="178" y="2"/>
                    </a:cubicBezTo>
                    <a:cubicBezTo>
                      <a:pt x="179" y="3"/>
                      <a:pt x="180" y="4"/>
                      <a:pt x="182" y="5"/>
                    </a:cubicBezTo>
                    <a:cubicBezTo>
                      <a:pt x="185" y="8"/>
                      <a:pt x="186" y="10"/>
                      <a:pt x="187" y="13"/>
                    </a:cubicBezTo>
                    <a:cubicBezTo>
                      <a:pt x="188" y="15"/>
                      <a:pt x="188" y="17"/>
                      <a:pt x="186" y="18"/>
                    </a:cubicBezTo>
                    <a:lnTo>
                      <a:pt x="135" y="69"/>
                    </a:lnTo>
                    <a:lnTo>
                      <a:pt x="175" y="109"/>
                    </a:lnTo>
                    <a:cubicBezTo>
                      <a:pt x="177" y="106"/>
                      <a:pt x="180" y="103"/>
                      <a:pt x="182" y="101"/>
                    </a:cubicBezTo>
                    <a:cubicBezTo>
                      <a:pt x="185" y="98"/>
                      <a:pt x="188" y="95"/>
                      <a:pt x="191" y="92"/>
                    </a:cubicBezTo>
                    <a:cubicBezTo>
                      <a:pt x="199" y="84"/>
                      <a:pt x="207" y="78"/>
                      <a:pt x="215" y="74"/>
                    </a:cubicBezTo>
                    <a:cubicBezTo>
                      <a:pt x="222" y="70"/>
                      <a:pt x="230" y="68"/>
                      <a:pt x="238" y="67"/>
                    </a:cubicBezTo>
                    <a:cubicBezTo>
                      <a:pt x="245" y="67"/>
                      <a:pt x="252" y="68"/>
                      <a:pt x="260" y="72"/>
                    </a:cubicBezTo>
                    <a:cubicBezTo>
                      <a:pt x="267" y="75"/>
                      <a:pt x="273" y="79"/>
                      <a:pt x="280" y="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174"/>
              <p:cNvSpPr>
                <a:spLocks noEditPoints="1"/>
              </p:cNvSpPr>
              <p:nvPr/>
            </p:nvSpPr>
            <p:spPr bwMode="auto">
              <a:xfrm>
                <a:off x="2125" y="3831"/>
                <a:ext cx="129" cy="137"/>
              </a:xfrm>
              <a:custGeom>
                <a:avLst/>
                <a:gdLst/>
                <a:ahLst/>
                <a:cxnLst>
                  <a:cxn ang="0">
                    <a:pos x="199" y="472"/>
                  </a:cxn>
                  <a:cxn ang="0">
                    <a:pos x="118" y="550"/>
                  </a:cxn>
                  <a:cxn ang="0">
                    <a:pos x="107" y="538"/>
                  </a:cxn>
                  <a:cxn ang="0">
                    <a:pos x="29" y="395"/>
                  </a:cxn>
                  <a:cxn ang="0">
                    <a:pos x="10" y="444"/>
                  </a:cxn>
                  <a:cxn ang="0">
                    <a:pos x="0" y="431"/>
                  </a:cxn>
                  <a:cxn ang="0">
                    <a:pos x="14" y="371"/>
                  </a:cxn>
                  <a:cxn ang="0">
                    <a:pos x="27" y="358"/>
                  </a:cxn>
                  <a:cxn ang="0">
                    <a:pos x="182" y="459"/>
                  </a:cxn>
                  <a:cxn ang="0">
                    <a:pos x="194" y="462"/>
                  </a:cxn>
                  <a:cxn ang="0">
                    <a:pos x="280" y="344"/>
                  </a:cxn>
                  <a:cxn ang="0">
                    <a:pos x="247" y="428"/>
                  </a:cxn>
                  <a:cxn ang="0">
                    <a:pos x="219" y="439"/>
                  </a:cxn>
                  <a:cxn ang="0">
                    <a:pos x="209" y="426"/>
                  </a:cxn>
                  <a:cxn ang="0">
                    <a:pos x="231" y="412"/>
                  </a:cxn>
                  <a:cxn ang="0">
                    <a:pos x="249" y="333"/>
                  </a:cxn>
                  <a:cxn ang="0">
                    <a:pos x="185" y="369"/>
                  </a:cxn>
                  <a:cxn ang="0">
                    <a:pos x="108" y="332"/>
                  </a:cxn>
                  <a:cxn ang="0">
                    <a:pos x="142" y="244"/>
                  </a:cxn>
                  <a:cxn ang="0">
                    <a:pos x="219" y="261"/>
                  </a:cxn>
                  <a:cxn ang="0">
                    <a:pos x="170" y="264"/>
                  </a:cxn>
                  <a:cxn ang="0">
                    <a:pos x="127" y="304"/>
                  </a:cxn>
                  <a:cxn ang="0">
                    <a:pos x="168" y="347"/>
                  </a:cxn>
                  <a:cxn ang="0">
                    <a:pos x="217" y="296"/>
                  </a:cxn>
                  <a:cxn ang="0">
                    <a:pos x="393" y="231"/>
                  </a:cxn>
                  <a:cxn ang="0">
                    <a:pos x="360" y="315"/>
                  </a:cxn>
                  <a:cxn ang="0">
                    <a:pos x="332" y="326"/>
                  </a:cxn>
                  <a:cxn ang="0">
                    <a:pos x="322" y="313"/>
                  </a:cxn>
                  <a:cxn ang="0">
                    <a:pos x="344" y="299"/>
                  </a:cxn>
                  <a:cxn ang="0">
                    <a:pos x="362" y="220"/>
                  </a:cxn>
                  <a:cxn ang="0">
                    <a:pos x="298" y="256"/>
                  </a:cxn>
                  <a:cxn ang="0">
                    <a:pos x="221" y="219"/>
                  </a:cxn>
                  <a:cxn ang="0">
                    <a:pos x="255" y="130"/>
                  </a:cxn>
                  <a:cxn ang="0">
                    <a:pos x="332" y="148"/>
                  </a:cxn>
                  <a:cxn ang="0">
                    <a:pos x="283" y="151"/>
                  </a:cxn>
                  <a:cxn ang="0">
                    <a:pos x="240" y="191"/>
                  </a:cxn>
                  <a:cxn ang="0">
                    <a:pos x="282" y="234"/>
                  </a:cxn>
                  <a:cxn ang="0">
                    <a:pos x="330" y="183"/>
                  </a:cxn>
                  <a:cxn ang="0">
                    <a:pos x="507" y="162"/>
                  </a:cxn>
                  <a:cxn ang="0">
                    <a:pos x="452" y="212"/>
                  </a:cxn>
                  <a:cxn ang="0">
                    <a:pos x="438" y="210"/>
                  </a:cxn>
                  <a:cxn ang="0">
                    <a:pos x="430" y="198"/>
                  </a:cxn>
                  <a:cxn ang="0">
                    <a:pos x="457" y="184"/>
                  </a:cxn>
                  <a:cxn ang="0">
                    <a:pos x="487" y="124"/>
                  </a:cxn>
                  <a:cxn ang="0">
                    <a:pos x="430" y="102"/>
                  </a:cxn>
                  <a:cxn ang="0">
                    <a:pos x="386" y="141"/>
                  </a:cxn>
                  <a:cxn ang="0">
                    <a:pos x="321" y="65"/>
                  </a:cxn>
                  <a:cxn ang="0">
                    <a:pos x="392" y="2"/>
                  </a:cxn>
                  <a:cxn ang="0">
                    <a:pos x="350" y="69"/>
                  </a:cxn>
                  <a:cxn ang="0">
                    <a:pos x="429" y="74"/>
                  </a:cxn>
                </a:cxnLst>
                <a:rect l="0" t="0" r="r" b="b"/>
                <a:pathLst>
                  <a:path w="515" h="550">
                    <a:moveTo>
                      <a:pt x="194" y="462"/>
                    </a:moveTo>
                    <a:cubicBezTo>
                      <a:pt x="195" y="464"/>
                      <a:pt x="196" y="465"/>
                      <a:pt x="197" y="466"/>
                    </a:cubicBezTo>
                    <a:cubicBezTo>
                      <a:pt x="198" y="467"/>
                      <a:pt x="198" y="469"/>
                      <a:pt x="199" y="469"/>
                    </a:cubicBezTo>
                    <a:cubicBezTo>
                      <a:pt x="199" y="470"/>
                      <a:pt x="199" y="471"/>
                      <a:pt x="199" y="472"/>
                    </a:cubicBezTo>
                    <a:cubicBezTo>
                      <a:pt x="198" y="473"/>
                      <a:pt x="198" y="473"/>
                      <a:pt x="198" y="474"/>
                    </a:cubicBezTo>
                    <a:lnTo>
                      <a:pt x="123" y="549"/>
                    </a:lnTo>
                    <a:cubicBezTo>
                      <a:pt x="122" y="549"/>
                      <a:pt x="122" y="549"/>
                      <a:pt x="121" y="550"/>
                    </a:cubicBezTo>
                    <a:cubicBezTo>
                      <a:pt x="120" y="550"/>
                      <a:pt x="119" y="550"/>
                      <a:pt x="118" y="550"/>
                    </a:cubicBezTo>
                    <a:cubicBezTo>
                      <a:pt x="118" y="549"/>
                      <a:pt x="116" y="549"/>
                      <a:pt x="115" y="548"/>
                    </a:cubicBezTo>
                    <a:cubicBezTo>
                      <a:pt x="114" y="548"/>
                      <a:pt x="113" y="546"/>
                      <a:pt x="111" y="545"/>
                    </a:cubicBezTo>
                    <a:cubicBezTo>
                      <a:pt x="110" y="544"/>
                      <a:pt x="109" y="542"/>
                      <a:pt x="108" y="541"/>
                    </a:cubicBezTo>
                    <a:cubicBezTo>
                      <a:pt x="108" y="540"/>
                      <a:pt x="107" y="539"/>
                      <a:pt x="107" y="538"/>
                    </a:cubicBezTo>
                    <a:cubicBezTo>
                      <a:pt x="106" y="537"/>
                      <a:pt x="106" y="536"/>
                      <a:pt x="107" y="535"/>
                    </a:cubicBezTo>
                    <a:cubicBezTo>
                      <a:pt x="107" y="535"/>
                      <a:pt x="107" y="534"/>
                      <a:pt x="108" y="533"/>
                    </a:cubicBezTo>
                    <a:lnTo>
                      <a:pt x="137" y="504"/>
                    </a:lnTo>
                    <a:lnTo>
                      <a:pt x="29" y="395"/>
                    </a:lnTo>
                    <a:lnTo>
                      <a:pt x="18" y="439"/>
                    </a:lnTo>
                    <a:cubicBezTo>
                      <a:pt x="17" y="441"/>
                      <a:pt x="16" y="443"/>
                      <a:pt x="16" y="444"/>
                    </a:cubicBezTo>
                    <a:cubicBezTo>
                      <a:pt x="15" y="445"/>
                      <a:pt x="14" y="445"/>
                      <a:pt x="13" y="445"/>
                    </a:cubicBezTo>
                    <a:cubicBezTo>
                      <a:pt x="12" y="445"/>
                      <a:pt x="11" y="445"/>
                      <a:pt x="10" y="444"/>
                    </a:cubicBezTo>
                    <a:cubicBezTo>
                      <a:pt x="8" y="443"/>
                      <a:pt x="7" y="442"/>
                      <a:pt x="5" y="440"/>
                    </a:cubicBezTo>
                    <a:cubicBezTo>
                      <a:pt x="4" y="439"/>
                      <a:pt x="3" y="438"/>
                      <a:pt x="2" y="437"/>
                    </a:cubicBezTo>
                    <a:cubicBezTo>
                      <a:pt x="1" y="436"/>
                      <a:pt x="1" y="435"/>
                      <a:pt x="0" y="434"/>
                    </a:cubicBezTo>
                    <a:cubicBezTo>
                      <a:pt x="0" y="433"/>
                      <a:pt x="0" y="432"/>
                      <a:pt x="0" y="431"/>
                    </a:cubicBezTo>
                    <a:cubicBezTo>
                      <a:pt x="0" y="430"/>
                      <a:pt x="0" y="429"/>
                      <a:pt x="0" y="428"/>
                    </a:cubicBezTo>
                    <a:lnTo>
                      <a:pt x="12" y="374"/>
                    </a:lnTo>
                    <a:cubicBezTo>
                      <a:pt x="12" y="374"/>
                      <a:pt x="12" y="373"/>
                      <a:pt x="12" y="373"/>
                    </a:cubicBezTo>
                    <a:cubicBezTo>
                      <a:pt x="13" y="372"/>
                      <a:pt x="13" y="371"/>
                      <a:pt x="14" y="371"/>
                    </a:cubicBezTo>
                    <a:cubicBezTo>
                      <a:pt x="14" y="370"/>
                      <a:pt x="15" y="369"/>
                      <a:pt x="16" y="368"/>
                    </a:cubicBezTo>
                    <a:cubicBezTo>
                      <a:pt x="16" y="367"/>
                      <a:pt x="18" y="366"/>
                      <a:pt x="19" y="365"/>
                    </a:cubicBezTo>
                    <a:cubicBezTo>
                      <a:pt x="21" y="363"/>
                      <a:pt x="22" y="361"/>
                      <a:pt x="24" y="360"/>
                    </a:cubicBezTo>
                    <a:cubicBezTo>
                      <a:pt x="25" y="359"/>
                      <a:pt x="26" y="359"/>
                      <a:pt x="27" y="358"/>
                    </a:cubicBezTo>
                    <a:cubicBezTo>
                      <a:pt x="28" y="358"/>
                      <a:pt x="29" y="358"/>
                      <a:pt x="29" y="358"/>
                    </a:cubicBezTo>
                    <a:cubicBezTo>
                      <a:pt x="30" y="358"/>
                      <a:pt x="30" y="358"/>
                      <a:pt x="31" y="359"/>
                    </a:cubicBezTo>
                    <a:lnTo>
                      <a:pt x="156" y="485"/>
                    </a:lnTo>
                    <a:lnTo>
                      <a:pt x="182" y="459"/>
                    </a:lnTo>
                    <a:cubicBezTo>
                      <a:pt x="183" y="458"/>
                      <a:pt x="184" y="458"/>
                      <a:pt x="184" y="457"/>
                    </a:cubicBezTo>
                    <a:cubicBezTo>
                      <a:pt x="185" y="457"/>
                      <a:pt x="186" y="457"/>
                      <a:pt x="187" y="458"/>
                    </a:cubicBezTo>
                    <a:cubicBezTo>
                      <a:pt x="188" y="458"/>
                      <a:pt x="189" y="458"/>
                      <a:pt x="190" y="459"/>
                    </a:cubicBezTo>
                    <a:cubicBezTo>
                      <a:pt x="191" y="460"/>
                      <a:pt x="193" y="461"/>
                      <a:pt x="194" y="462"/>
                    </a:cubicBezTo>
                    <a:close/>
                    <a:moveTo>
                      <a:pt x="238" y="279"/>
                    </a:moveTo>
                    <a:cubicBezTo>
                      <a:pt x="245" y="285"/>
                      <a:pt x="250" y="292"/>
                      <a:pt x="256" y="299"/>
                    </a:cubicBezTo>
                    <a:cubicBezTo>
                      <a:pt x="262" y="306"/>
                      <a:pt x="266" y="313"/>
                      <a:pt x="271" y="321"/>
                    </a:cubicBezTo>
                    <a:cubicBezTo>
                      <a:pt x="275" y="328"/>
                      <a:pt x="278" y="336"/>
                      <a:pt x="280" y="344"/>
                    </a:cubicBezTo>
                    <a:cubicBezTo>
                      <a:pt x="282" y="353"/>
                      <a:pt x="283" y="361"/>
                      <a:pt x="282" y="369"/>
                    </a:cubicBezTo>
                    <a:cubicBezTo>
                      <a:pt x="281" y="377"/>
                      <a:pt x="279" y="386"/>
                      <a:pt x="275" y="394"/>
                    </a:cubicBezTo>
                    <a:cubicBezTo>
                      <a:pt x="271" y="403"/>
                      <a:pt x="265" y="411"/>
                      <a:pt x="256" y="419"/>
                    </a:cubicBezTo>
                    <a:cubicBezTo>
                      <a:pt x="253" y="422"/>
                      <a:pt x="250" y="425"/>
                      <a:pt x="247" y="428"/>
                    </a:cubicBezTo>
                    <a:cubicBezTo>
                      <a:pt x="243" y="430"/>
                      <a:pt x="240" y="433"/>
                      <a:pt x="237" y="434"/>
                    </a:cubicBezTo>
                    <a:cubicBezTo>
                      <a:pt x="234" y="436"/>
                      <a:pt x="231" y="438"/>
                      <a:pt x="229" y="439"/>
                    </a:cubicBezTo>
                    <a:cubicBezTo>
                      <a:pt x="227" y="440"/>
                      <a:pt x="225" y="440"/>
                      <a:pt x="224" y="440"/>
                    </a:cubicBezTo>
                    <a:cubicBezTo>
                      <a:pt x="222" y="440"/>
                      <a:pt x="221" y="440"/>
                      <a:pt x="219" y="439"/>
                    </a:cubicBezTo>
                    <a:cubicBezTo>
                      <a:pt x="218" y="438"/>
                      <a:pt x="216" y="437"/>
                      <a:pt x="214" y="435"/>
                    </a:cubicBezTo>
                    <a:cubicBezTo>
                      <a:pt x="213" y="433"/>
                      <a:pt x="211" y="432"/>
                      <a:pt x="211" y="431"/>
                    </a:cubicBezTo>
                    <a:cubicBezTo>
                      <a:pt x="210" y="430"/>
                      <a:pt x="209" y="429"/>
                      <a:pt x="209" y="428"/>
                    </a:cubicBezTo>
                    <a:cubicBezTo>
                      <a:pt x="209" y="427"/>
                      <a:pt x="208" y="427"/>
                      <a:pt x="209" y="426"/>
                    </a:cubicBezTo>
                    <a:cubicBezTo>
                      <a:pt x="209" y="426"/>
                      <a:pt x="209" y="425"/>
                      <a:pt x="210" y="424"/>
                    </a:cubicBezTo>
                    <a:cubicBezTo>
                      <a:pt x="211" y="424"/>
                      <a:pt x="212" y="423"/>
                      <a:pt x="214" y="422"/>
                    </a:cubicBezTo>
                    <a:cubicBezTo>
                      <a:pt x="216" y="421"/>
                      <a:pt x="219" y="420"/>
                      <a:pt x="222" y="418"/>
                    </a:cubicBezTo>
                    <a:cubicBezTo>
                      <a:pt x="224" y="416"/>
                      <a:pt x="228" y="414"/>
                      <a:pt x="231" y="412"/>
                    </a:cubicBezTo>
                    <a:cubicBezTo>
                      <a:pt x="235" y="410"/>
                      <a:pt x="239" y="406"/>
                      <a:pt x="242" y="403"/>
                    </a:cubicBezTo>
                    <a:cubicBezTo>
                      <a:pt x="249" y="395"/>
                      <a:pt x="254" y="388"/>
                      <a:pt x="257" y="380"/>
                    </a:cubicBezTo>
                    <a:cubicBezTo>
                      <a:pt x="259" y="372"/>
                      <a:pt x="259" y="364"/>
                      <a:pt x="258" y="356"/>
                    </a:cubicBezTo>
                    <a:cubicBezTo>
                      <a:pt x="257" y="349"/>
                      <a:pt x="254" y="341"/>
                      <a:pt x="249" y="333"/>
                    </a:cubicBezTo>
                    <a:cubicBezTo>
                      <a:pt x="245" y="325"/>
                      <a:pt x="239" y="318"/>
                      <a:pt x="232" y="311"/>
                    </a:cubicBezTo>
                    <a:cubicBezTo>
                      <a:pt x="231" y="317"/>
                      <a:pt x="228" y="324"/>
                      <a:pt x="225" y="331"/>
                    </a:cubicBezTo>
                    <a:cubicBezTo>
                      <a:pt x="221" y="338"/>
                      <a:pt x="215" y="346"/>
                      <a:pt x="208" y="353"/>
                    </a:cubicBezTo>
                    <a:cubicBezTo>
                      <a:pt x="200" y="361"/>
                      <a:pt x="193" y="366"/>
                      <a:pt x="185" y="369"/>
                    </a:cubicBezTo>
                    <a:cubicBezTo>
                      <a:pt x="177" y="373"/>
                      <a:pt x="170" y="374"/>
                      <a:pt x="163" y="374"/>
                    </a:cubicBezTo>
                    <a:cubicBezTo>
                      <a:pt x="156" y="373"/>
                      <a:pt x="149" y="371"/>
                      <a:pt x="143" y="367"/>
                    </a:cubicBezTo>
                    <a:cubicBezTo>
                      <a:pt x="136" y="364"/>
                      <a:pt x="130" y="359"/>
                      <a:pt x="124" y="352"/>
                    </a:cubicBezTo>
                    <a:cubicBezTo>
                      <a:pt x="117" y="346"/>
                      <a:pt x="112" y="339"/>
                      <a:pt x="108" y="332"/>
                    </a:cubicBezTo>
                    <a:cubicBezTo>
                      <a:pt x="104" y="324"/>
                      <a:pt x="102" y="316"/>
                      <a:pt x="102" y="308"/>
                    </a:cubicBezTo>
                    <a:cubicBezTo>
                      <a:pt x="101" y="300"/>
                      <a:pt x="103" y="291"/>
                      <a:pt x="106" y="283"/>
                    </a:cubicBezTo>
                    <a:cubicBezTo>
                      <a:pt x="110" y="274"/>
                      <a:pt x="116" y="266"/>
                      <a:pt x="124" y="257"/>
                    </a:cubicBezTo>
                    <a:cubicBezTo>
                      <a:pt x="130" y="251"/>
                      <a:pt x="136" y="247"/>
                      <a:pt x="142" y="244"/>
                    </a:cubicBezTo>
                    <a:cubicBezTo>
                      <a:pt x="148" y="240"/>
                      <a:pt x="155" y="239"/>
                      <a:pt x="161" y="238"/>
                    </a:cubicBezTo>
                    <a:cubicBezTo>
                      <a:pt x="167" y="238"/>
                      <a:pt x="173" y="238"/>
                      <a:pt x="180" y="240"/>
                    </a:cubicBezTo>
                    <a:cubicBezTo>
                      <a:pt x="186" y="241"/>
                      <a:pt x="193" y="244"/>
                      <a:pt x="199" y="248"/>
                    </a:cubicBezTo>
                    <a:cubicBezTo>
                      <a:pt x="206" y="251"/>
                      <a:pt x="212" y="256"/>
                      <a:pt x="219" y="261"/>
                    </a:cubicBezTo>
                    <a:cubicBezTo>
                      <a:pt x="225" y="266"/>
                      <a:pt x="232" y="272"/>
                      <a:pt x="238" y="279"/>
                    </a:cubicBezTo>
                    <a:close/>
                    <a:moveTo>
                      <a:pt x="217" y="296"/>
                    </a:moveTo>
                    <a:cubicBezTo>
                      <a:pt x="207" y="287"/>
                      <a:pt x="199" y="279"/>
                      <a:pt x="191" y="274"/>
                    </a:cubicBezTo>
                    <a:cubicBezTo>
                      <a:pt x="184" y="269"/>
                      <a:pt x="176" y="266"/>
                      <a:pt x="170" y="264"/>
                    </a:cubicBezTo>
                    <a:cubicBezTo>
                      <a:pt x="164" y="263"/>
                      <a:pt x="158" y="263"/>
                      <a:pt x="152" y="264"/>
                    </a:cubicBezTo>
                    <a:cubicBezTo>
                      <a:pt x="147" y="266"/>
                      <a:pt x="142" y="269"/>
                      <a:pt x="138" y="274"/>
                    </a:cubicBezTo>
                    <a:cubicBezTo>
                      <a:pt x="133" y="279"/>
                      <a:pt x="130" y="284"/>
                      <a:pt x="128" y="289"/>
                    </a:cubicBezTo>
                    <a:cubicBezTo>
                      <a:pt x="126" y="294"/>
                      <a:pt x="126" y="299"/>
                      <a:pt x="127" y="304"/>
                    </a:cubicBezTo>
                    <a:cubicBezTo>
                      <a:pt x="127" y="309"/>
                      <a:pt x="129" y="314"/>
                      <a:pt x="132" y="319"/>
                    </a:cubicBezTo>
                    <a:cubicBezTo>
                      <a:pt x="134" y="324"/>
                      <a:pt x="138" y="328"/>
                      <a:pt x="141" y="332"/>
                    </a:cubicBezTo>
                    <a:cubicBezTo>
                      <a:pt x="146" y="336"/>
                      <a:pt x="150" y="340"/>
                      <a:pt x="155" y="342"/>
                    </a:cubicBezTo>
                    <a:cubicBezTo>
                      <a:pt x="159" y="345"/>
                      <a:pt x="164" y="347"/>
                      <a:pt x="168" y="347"/>
                    </a:cubicBezTo>
                    <a:cubicBezTo>
                      <a:pt x="173" y="348"/>
                      <a:pt x="178" y="347"/>
                      <a:pt x="182" y="345"/>
                    </a:cubicBezTo>
                    <a:cubicBezTo>
                      <a:pt x="187" y="343"/>
                      <a:pt x="192" y="339"/>
                      <a:pt x="197" y="335"/>
                    </a:cubicBezTo>
                    <a:cubicBezTo>
                      <a:pt x="202" y="329"/>
                      <a:pt x="207" y="323"/>
                      <a:pt x="210" y="316"/>
                    </a:cubicBezTo>
                    <a:cubicBezTo>
                      <a:pt x="214" y="309"/>
                      <a:pt x="216" y="303"/>
                      <a:pt x="217" y="296"/>
                    </a:cubicBezTo>
                    <a:close/>
                    <a:moveTo>
                      <a:pt x="351" y="166"/>
                    </a:moveTo>
                    <a:cubicBezTo>
                      <a:pt x="358" y="172"/>
                      <a:pt x="364" y="179"/>
                      <a:pt x="369" y="186"/>
                    </a:cubicBezTo>
                    <a:cubicBezTo>
                      <a:pt x="375" y="193"/>
                      <a:pt x="380" y="200"/>
                      <a:pt x="384" y="208"/>
                    </a:cubicBezTo>
                    <a:cubicBezTo>
                      <a:pt x="388" y="215"/>
                      <a:pt x="391" y="223"/>
                      <a:pt x="393" y="231"/>
                    </a:cubicBezTo>
                    <a:cubicBezTo>
                      <a:pt x="395" y="239"/>
                      <a:pt x="396" y="248"/>
                      <a:pt x="395" y="256"/>
                    </a:cubicBezTo>
                    <a:cubicBezTo>
                      <a:pt x="394" y="264"/>
                      <a:pt x="392" y="273"/>
                      <a:pt x="388" y="281"/>
                    </a:cubicBezTo>
                    <a:cubicBezTo>
                      <a:pt x="384" y="290"/>
                      <a:pt x="378" y="298"/>
                      <a:pt x="370" y="306"/>
                    </a:cubicBezTo>
                    <a:cubicBezTo>
                      <a:pt x="366" y="309"/>
                      <a:pt x="363" y="312"/>
                      <a:pt x="360" y="315"/>
                    </a:cubicBezTo>
                    <a:cubicBezTo>
                      <a:pt x="356" y="317"/>
                      <a:pt x="353" y="319"/>
                      <a:pt x="350" y="321"/>
                    </a:cubicBezTo>
                    <a:cubicBezTo>
                      <a:pt x="347" y="323"/>
                      <a:pt x="345" y="324"/>
                      <a:pt x="342" y="325"/>
                    </a:cubicBezTo>
                    <a:cubicBezTo>
                      <a:pt x="340" y="326"/>
                      <a:pt x="338" y="327"/>
                      <a:pt x="337" y="327"/>
                    </a:cubicBezTo>
                    <a:cubicBezTo>
                      <a:pt x="335" y="327"/>
                      <a:pt x="334" y="327"/>
                      <a:pt x="332" y="326"/>
                    </a:cubicBezTo>
                    <a:cubicBezTo>
                      <a:pt x="331" y="325"/>
                      <a:pt x="329" y="324"/>
                      <a:pt x="327" y="322"/>
                    </a:cubicBezTo>
                    <a:cubicBezTo>
                      <a:pt x="326" y="320"/>
                      <a:pt x="325" y="319"/>
                      <a:pt x="324" y="318"/>
                    </a:cubicBezTo>
                    <a:cubicBezTo>
                      <a:pt x="323" y="317"/>
                      <a:pt x="322" y="316"/>
                      <a:pt x="322" y="315"/>
                    </a:cubicBezTo>
                    <a:cubicBezTo>
                      <a:pt x="322" y="314"/>
                      <a:pt x="322" y="314"/>
                      <a:pt x="322" y="313"/>
                    </a:cubicBezTo>
                    <a:cubicBezTo>
                      <a:pt x="322" y="312"/>
                      <a:pt x="322" y="312"/>
                      <a:pt x="323" y="311"/>
                    </a:cubicBezTo>
                    <a:cubicBezTo>
                      <a:pt x="324" y="310"/>
                      <a:pt x="325" y="310"/>
                      <a:pt x="327" y="309"/>
                    </a:cubicBezTo>
                    <a:cubicBezTo>
                      <a:pt x="329" y="308"/>
                      <a:pt x="332" y="307"/>
                      <a:pt x="335" y="305"/>
                    </a:cubicBezTo>
                    <a:cubicBezTo>
                      <a:pt x="338" y="303"/>
                      <a:pt x="341" y="301"/>
                      <a:pt x="344" y="299"/>
                    </a:cubicBezTo>
                    <a:cubicBezTo>
                      <a:pt x="348" y="296"/>
                      <a:pt x="352" y="293"/>
                      <a:pt x="355" y="290"/>
                    </a:cubicBezTo>
                    <a:cubicBezTo>
                      <a:pt x="363" y="282"/>
                      <a:pt x="367" y="275"/>
                      <a:pt x="370" y="267"/>
                    </a:cubicBezTo>
                    <a:cubicBezTo>
                      <a:pt x="372" y="259"/>
                      <a:pt x="373" y="251"/>
                      <a:pt x="371" y="243"/>
                    </a:cubicBezTo>
                    <a:cubicBezTo>
                      <a:pt x="370" y="235"/>
                      <a:pt x="367" y="228"/>
                      <a:pt x="362" y="220"/>
                    </a:cubicBezTo>
                    <a:cubicBezTo>
                      <a:pt x="358" y="212"/>
                      <a:pt x="352" y="205"/>
                      <a:pt x="346" y="198"/>
                    </a:cubicBezTo>
                    <a:cubicBezTo>
                      <a:pt x="344" y="204"/>
                      <a:pt x="341" y="211"/>
                      <a:pt x="338" y="218"/>
                    </a:cubicBezTo>
                    <a:cubicBezTo>
                      <a:pt x="334" y="225"/>
                      <a:pt x="329" y="232"/>
                      <a:pt x="322" y="239"/>
                    </a:cubicBezTo>
                    <a:cubicBezTo>
                      <a:pt x="314" y="247"/>
                      <a:pt x="306" y="253"/>
                      <a:pt x="298" y="256"/>
                    </a:cubicBezTo>
                    <a:cubicBezTo>
                      <a:pt x="291" y="259"/>
                      <a:pt x="283" y="261"/>
                      <a:pt x="276" y="260"/>
                    </a:cubicBezTo>
                    <a:cubicBezTo>
                      <a:pt x="269" y="260"/>
                      <a:pt x="262" y="258"/>
                      <a:pt x="256" y="254"/>
                    </a:cubicBezTo>
                    <a:cubicBezTo>
                      <a:pt x="249" y="250"/>
                      <a:pt x="243" y="245"/>
                      <a:pt x="237" y="239"/>
                    </a:cubicBezTo>
                    <a:cubicBezTo>
                      <a:pt x="230" y="233"/>
                      <a:pt x="225" y="226"/>
                      <a:pt x="221" y="219"/>
                    </a:cubicBezTo>
                    <a:cubicBezTo>
                      <a:pt x="218" y="211"/>
                      <a:pt x="215" y="203"/>
                      <a:pt x="215" y="195"/>
                    </a:cubicBezTo>
                    <a:cubicBezTo>
                      <a:pt x="215" y="187"/>
                      <a:pt x="216" y="178"/>
                      <a:pt x="220" y="170"/>
                    </a:cubicBezTo>
                    <a:cubicBezTo>
                      <a:pt x="223" y="161"/>
                      <a:pt x="229" y="152"/>
                      <a:pt x="237" y="144"/>
                    </a:cubicBezTo>
                    <a:cubicBezTo>
                      <a:pt x="243" y="138"/>
                      <a:pt x="249" y="134"/>
                      <a:pt x="255" y="130"/>
                    </a:cubicBezTo>
                    <a:cubicBezTo>
                      <a:pt x="262" y="127"/>
                      <a:pt x="268" y="125"/>
                      <a:pt x="274" y="125"/>
                    </a:cubicBezTo>
                    <a:cubicBezTo>
                      <a:pt x="280" y="124"/>
                      <a:pt x="286" y="125"/>
                      <a:pt x="293" y="127"/>
                    </a:cubicBezTo>
                    <a:cubicBezTo>
                      <a:pt x="299" y="128"/>
                      <a:pt x="306" y="131"/>
                      <a:pt x="312" y="135"/>
                    </a:cubicBezTo>
                    <a:cubicBezTo>
                      <a:pt x="319" y="138"/>
                      <a:pt x="325" y="143"/>
                      <a:pt x="332" y="148"/>
                    </a:cubicBezTo>
                    <a:cubicBezTo>
                      <a:pt x="338" y="153"/>
                      <a:pt x="345" y="159"/>
                      <a:pt x="351" y="166"/>
                    </a:cubicBezTo>
                    <a:close/>
                    <a:moveTo>
                      <a:pt x="330" y="183"/>
                    </a:moveTo>
                    <a:cubicBezTo>
                      <a:pt x="321" y="174"/>
                      <a:pt x="312" y="166"/>
                      <a:pt x="304" y="161"/>
                    </a:cubicBezTo>
                    <a:cubicBezTo>
                      <a:pt x="297" y="156"/>
                      <a:pt x="290" y="153"/>
                      <a:pt x="283" y="151"/>
                    </a:cubicBezTo>
                    <a:cubicBezTo>
                      <a:pt x="277" y="149"/>
                      <a:pt x="271" y="150"/>
                      <a:pt x="266" y="151"/>
                    </a:cubicBezTo>
                    <a:cubicBezTo>
                      <a:pt x="260" y="153"/>
                      <a:pt x="255" y="156"/>
                      <a:pt x="251" y="161"/>
                    </a:cubicBezTo>
                    <a:cubicBezTo>
                      <a:pt x="246" y="166"/>
                      <a:pt x="243" y="171"/>
                      <a:pt x="241" y="176"/>
                    </a:cubicBezTo>
                    <a:cubicBezTo>
                      <a:pt x="239" y="181"/>
                      <a:pt x="239" y="186"/>
                      <a:pt x="240" y="191"/>
                    </a:cubicBezTo>
                    <a:cubicBezTo>
                      <a:pt x="240" y="196"/>
                      <a:pt x="242" y="201"/>
                      <a:pt x="245" y="206"/>
                    </a:cubicBezTo>
                    <a:cubicBezTo>
                      <a:pt x="247" y="210"/>
                      <a:pt x="251" y="215"/>
                      <a:pt x="255" y="219"/>
                    </a:cubicBezTo>
                    <a:cubicBezTo>
                      <a:pt x="259" y="223"/>
                      <a:pt x="263" y="227"/>
                      <a:pt x="268" y="229"/>
                    </a:cubicBezTo>
                    <a:cubicBezTo>
                      <a:pt x="272" y="232"/>
                      <a:pt x="277" y="233"/>
                      <a:pt x="282" y="234"/>
                    </a:cubicBezTo>
                    <a:cubicBezTo>
                      <a:pt x="286" y="234"/>
                      <a:pt x="291" y="234"/>
                      <a:pt x="295" y="232"/>
                    </a:cubicBezTo>
                    <a:cubicBezTo>
                      <a:pt x="300" y="230"/>
                      <a:pt x="305" y="226"/>
                      <a:pt x="310" y="221"/>
                    </a:cubicBezTo>
                    <a:cubicBezTo>
                      <a:pt x="315" y="216"/>
                      <a:pt x="320" y="210"/>
                      <a:pt x="323" y="203"/>
                    </a:cubicBezTo>
                    <a:cubicBezTo>
                      <a:pt x="327" y="196"/>
                      <a:pt x="329" y="189"/>
                      <a:pt x="330" y="183"/>
                    </a:cubicBezTo>
                    <a:close/>
                    <a:moveTo>
                      <a:pt x="494" y="86"/>
                    </a:moveTo>
                    <a:cubicBezTo>
                      <a:pt x="502" y="93"/>
                      <a:pt x="507" y="101"/>
                      <a:pt x="511" y="110"/>
                    </a:cubicBezTo>
                    <a:cubicBezTo>
                      <a:pt x="514" y="118"/>
                      <a:pt x="515" y="127"/>
                      <a:pt x="515" y="136"/>
                    </a:cubicBezTo>
                    <a:cubicBezTo>
                      <a:pt x="514" y="145"/>
                      <a:pt x="512" y="153"/>
                      <a:pt x="507" y="162"/>
                    </a:cubicBezTo>
                    <a:cubicBezTo>
                      <a:pt x="503" y="171"/>
                      <a:pt x="497" y="179"/>
                      <a:pt x="489" y="187"/>
                    </a:cubicBezTo>
                    <a:cubicBezTo>
                      <a:pt x="484" y="191"/>
                      <a:pt x="480" y="195"/>
                      <a:pt x="475" y="199"/>
                    </a:cubicBezTo>
                    <a:cubicBezTo>
                      <a:pt x="471" y="202"/>
                      <a:pt x="466" y="205"/>
                      <a:pt x="462" y="207"/>
                    </a:cubicBezTo>
                    <a:cubicBezTo>
                      <a:pt x="458" y="209"/>
                      <a:pt x="455" y="211"/>
                      <a:pt x="452" y="212"/>
                    </a:cubicBezTo>
                    <a:cubicBezTo>
                      <a:pt x="449" y="213"/>
                      <a:pt x="447" y="214"/>
                      <a:pt x="446" y="214"/>
                    </a:cubicBezTo>
                    <a:cubicBezTo>
                      <a:pt x="445" y="214"/>
                      <a:pt x="444" y="213"/>
                      <a:pt x="443" y="213"/>
                    </a:cubicBezTo>
                    <a:cubicBezTo>
                      <a:pt x="443" y="213"/>
                      <a:pt x="442" y="213"/>
                      <a:pt x="441" y="212"/>
                    </a:cubicBezTo>
                    <a:cubicBezTo>
                      <a:pt x="440" y="212"/>
                      <a:pt x="439" y="211"/>
                      <a:pt x="438" y="210"/>
                    </a:cubicBezTo>
                    <a:cubicBezTo>
                      <a:pt x="437" y="209"/>
                      <a:pt x="436" y="208"/>
                      <a:pt x="435" y="207"/>
                    </a:cubicBezTo>
                    <a:cubicBezTo>
                      <a:pt x="434" y="206"/>
                      <a:pt x="433" y="205"/>
                      <a:pt x="432" y="203"/>
                    </a:cubicBezTo>
                    <a:cubicBezTo>
                      <a:pt x="431" y="202"/>
                      <a:pt x="430" y="201"/>
                      <a:pt x="430" y="200"/>
                    </a:cubicBezTo>
                    <a:cubicBezTo>
                      <a:pt x="430" y="199"/>
                      <a:pt x="429" y="199"/>
                      <a:pt x="430" y="198"/>
                    </a:cubicBezTo>
                    <a:cubicBezTo>
                      <a:pt x="430" y="197"/>
                      <a:pt x="430" y="197"/>
                      <a:pt x="430" y="196"/>
                    </a:cubicBezTo>
                    <a:cubicBezTo>
                      <a:pt x="431" y="195"/>
                      <a:pt x="433" y="195"/>
                      <a:pt x="435" y="194"/>
                    </a:cubicBezTo>
                    <a:cubicBezTo>
                      <a:pt x="438" y="193"/>
                      <a:pt x="441" y="192"/>
                      <a:pt x="444" y="191"/>
                    </a:cubicBezTo>
                    <a:cubicBezTo>
                      <a:pt x="448" y="189"/>
                      <a:pt x="452" y="187"/>
                      <a:pt x="457" y="184"/>
                    </a:cubicBezTo>
                    <a:cubicBezTo>
                      <a:pt x="462" y="181"/>
                      <a:pt x="467" y="177"/>
                      <a:pt x="472" y="172"/>
                    </a:cubicBezTo>
                    <a:cubicBezTo>
                      <a:pt x="477" y="167"/>
                      <a:pt x="481" y="162"/>
                      <a:pt x="484" y="156"/>
                    </a:cubicBezTo>
                    <a:cubicBezTo>
                      <a:pt x="487" y="151"/>
                      <a:pt x="489" y="146"/>
                      <a:pt x="489" y="140"/>
                    </a:cubicBezTo>
                    <a:cubicBezTo>
                      <a:pt x="490" y="135"/>
                      <a:pt x="489" y="129"/>
                      <a:pt x="487" y="124"/>
                    </a:cubicBezTo>
                    <a:cubicBezTo>
                      <a:pt x="485" y="118"/>
                      <a:pt x="481" y="113"/>
                      <a:pt x="476" y="107"/>
                    </a:cubicBezTo>
                    <a:cubicBezTo>
                      <a:pt x="471" y="103"/>
                      <a:pt x="466" y="100"/>
                      <a:pt x="461" y="97"/>
                    </a:cubicBezTo>
                    <a:cubicBezTo>
                      <a:pt x="456" y="95"/>
                      <a:pt x="451" y="95"/>
                      <a:pt x="446" y="95"/>
                    </a:cubicBezTo>
                    <a:cubicBezTo>
                      <a:pt x="441" y="96"/>
                      <a:pt x="435" y="98"/>
                      <a:pt x="430" y="102"/>
                    </a:cubicBezTo>
                    <a:cubicBezTo>
                      <a:pt x="424" y="105"/>
                      <a:pt x="418" y="110"/>
                      <a:pt x="411" y="116"/>
                    </a:cubicBezTo>
                    <a:cubicBezTo>
                      <a:pt x="407" y="121"/>
                      <a:pt x="403" y="125"/>
                      <a:pt x="401" y="128"/>
                    </a:cubicBezTo>
                    <a:cubicBezTo>
                      <a:pt x="398" y="132"/>
                      <a:pt x="395" y="135"/>
                      <a:pt x="392" y="138"/>
                    </a:cubicBezTo>
                    <a:cubicBezTo>
                      <a:pt x="390" y="140"/>
                      <a:pt x="388" y="141"/>
                      <a:pt x="386" y="141"/>
                    </a:cubicBezTo>
                    <a:cubicBezTo>
                      <a:pt x="384" y="141"/>
                      <a:pt x="382" y="140"/>
                      <a:pt x="379" y="137"/>
                    </a:cubicBezTo>
                    <a:lnTo>
                      <a:pt x="321" y="79"/>
                    </a:lnTo>
                    <a:cubicBezTo>
                      <a:pt x="319" y="76"/>
                      <a:pt x="318" y="74"/>
                      <a:pt x="317" y="72"/>
                    </a:cubicBezTo>
                    <a:cubicBezTo>
                      <a:pt x="317" y="69"/>
                      <a:pt x="318" y="67"/>
                      <a:pt x="321" y="65"/>
                    </a:cubicBezTo>
                    <a:lnTo>
                      <a:pt x="384" y="2"/>
                    </a:lnTo>
                    <a:cubicBezTo>
                      <a:pt x="385" y="1"/>
                      <a:pt x="385" y="1"/>
                      <a:pt x="386" y="0"/>
                    </a:cubicBezTo>
                    <a:cubicBezTo>
                      <a:pt x="387" y="0"/>
                      <a:pt x="388" y="0"/>
                      <a:pt x="389" y="0"/>
                    </a:cubicBezTo>
                    <a:cubicBezTo>
                      <a:pt x="390" y="1"/>
                      <a:pt x="391" y="1"/>
                      <a:pt x="392" y="2"/>
                    </a:cubicBezTo>
                    <a:cubicBezTo>
                      <a:pt x="394" y="3"/>
                      <a:pt x="395" y="4"/>
                      <a:pt x="396" y="6"/>
                    </a:cubicBezTo>
                    <a:cubicBezTo>
                      <a:pt x="399" y="8"/>
                      <a:pt x="401" y="11"/>
                      <a:pt x="401" y="13"/>
                    </a:cubicBezTo>
                    <a:cubicBezTo>
                      <a:pt x="402" y="15"/>
                      <a:pt x="402" y="17"/>
                      <a:pt x="401" y="18"/>
                    </a:cubicBezTo>
                    <a:lnTo>
                      <a:pt x="350" y="69"/>
                    </a:lnTo>
                    <a:lnTo>
                      <a:pt x="390" y="109"/>
                    </a:lnTo>
                    <a:cubicBezTo>
                      <a:pt x="392" y="106"/>
                      <a:pt x="394" y="104"/>
                      <a:pt x="397" y="101"/>
                    </a:cubicBezTo>
                    <a:cubicBezTo>
                      <a:pt x="399" y="98"/>
                      <a:pt x="402" y="95"/>
                      <a:pt x="406" y="92"/>
                    </a:cubicBezTo>
                    <a:cubicBezTo>
                      <a:pt x="413" y="84"/>
                      <a:pt x="421" y="78"/>
                      <a:pt x="429" y="74"/>
                    </a:cubicBezTo>
                    <a:cubicBezTo>
                      <a:pt x="437" y="70"/>
                      <a:pt x="445" y="68"/>
                      <a:pt x="452" y="68"/>
                    </a:cubicBezTo>
                    <a:cubicBezTo>
                      <a:pt x="460" y="67"/>
                      <a:pt x="467" y="69"/>
                      <a:pt x="474" y="72"/>
                    </a:cubicBezTo>
                    <a:cubicBezTo>
                      <a:pt x="481" y="75"/>
                      <a:pt x="488" y="79"/>
                      <a:pt x="494" y="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Freeform 175"/>
              <p:cNvSpPr>
                <a:spLocks/>
              </p:cNvSpPr>
              <p:nvPr/>
            </p:nvSpPr>
            <p:spPr bwMode="auto">
              <a:xfrm>
                <a:off x="2249" y="3830"/>
                <a:ext cx="17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Freeform 176"/>
              <p:cNvSpPr>
                <a:spLocks noEditPoints="1"/>
              </p:cNvSpPr>
              <p:nvPr/>
            </p:nvSpPr>
            <p:spPr bwMode="auto">
              <a:xfrm>
                <a:off x="2252" y="3757"/>
                <a:ext cx="77" cy="82"/>
              </a:xfrm>
              <a:custGeom>
                <a:avLst/>
                <a:gdLst/>
                <a:ahLst/>
                <a:cxnLst>
                  <a:cxn ang="0">
                    <a:pos x="154" y="188"/>
                  </a:cxn>
                  <a:cxn ang="0">
                    <a:pos x="178" y="234"/>
                  </a:cxn>
                  <a:cxn ang="0">
                    <a:pos x="173" y="284"/>
                  </a:cxn>
                  <a:cxn ang="0">
                    <a:pos x="145" y="318"/>
                  </a:cxn>
                  <a:cxn ang="0">
                    <a:pos x="127" y="328"/>
                  </a:cxn>
                  <a:cxn ang="0">
                    <a:pos x="118" y="329"/>
                  </a:cxn>
                  <a:cxn ang="0">
                    <a:pos x="109" y="321"/>
                  </a:cxn>
                  <a:cxn ang="0">
                    <a:pos x="107" y="316"/>
                  </a:cxn>
                  <a:cxn ang="0">
                    <a:pos x="112" y="312"/>
                  </a:cxn>
                  <a:cxn ang="0">
                    <a:pos x="130" y="302"/>
                  </a:cxn>
                  <a:cxn ang="0">
                    <a:pos x="155" y="270"/>
                  </a:cxn>
                  <a:cxn ang="0">
                    <a:pos x="147" y="223"/>
                  </a:cxn>
                  <a:cxn ang="0">
                    <a:pos x="123" y="221"/>
                  </a:cxn>
                  <a:cxn ang="0">
                    <a:pos x="83" y="259"/>
                  </a:cxn>
                  <a:cxn ang="0">
                    <a:pos x="41" y="257"/>
                  </a:cxn>
                  <a:cxn ang="0">
                    <a:pos x="7" y="221"/>
                  </a:cxn>
                  <a:cxn ang="0">
                    <a:pos x="5" y="172"/>
                  </a:cxn>
                  <a:cxn ang="0">
                    <a:pos x="41" y="133"/>
                  </a:cxn>
                  <a:cxn ang="0">
                    <a:pos x="78" y="129"/>
                  </a:cxn>
                  <a:cxn ang="0">
                    <a:pos x="117" y="151"/>
                  </a:cxn>
                  <a:cxn ang="0">
                    <a:pos x="115" y="186"/>
                  </a:cxn>
                  <a:cxn ang="0">
                    <a:pos x="68" y="154"/>
                  </a:cxn>
                  <a:cxn ang="0">
                    <a:pos x="36" y="164"/>
                  </a:cxn>
                  <a:cxn ang="0">
                    <a:pos x="25" y="194"/>
                  </a:cxn>
                  <a:cxn ang="0">
                    <a:pos x="40" y="222"/>
                  </a:cxn>
                  <a:cxn ang="0">
                    <a:pos x="67" y="237"/>
                  </a:cxn>
                  <a:cxn ang="0">
                    <a:pos x="95" y="224"/>
                  </a:cxn>
                  <a:cxn ang="0">
                    <a:pos x="115" y="186"/>
                  </a:cxn>
                  <a:cxn ang="0">
                    <a:pos x="298" y="105"/>
                  </a:cxn>
                  <a:cxn ang="0">
                    <a:pos x="301" y="155"/>
                  </a:cxn>
                  <a:cxn ang="0">
                    <a:pos x="265" y="194"/>
                  </a:cxn>
                  <a:cxn ang="0">
                    <a:pos x="228" y="198"/>
                  </a:cxn>
                  <a:cxn ang="0">
                    <a:pos x="190" y="176"/>
                  </a:cxn>
                  <a:cxn ang="0">
                    <a:pos x="152" y="138"/>
                  </a:cxn>
                  <a:cxn ang="0">
                    <a:pos x="128" y="93"/>
                  </a:cxn>
                  <a:cxn ang="0">
                    <a:pos x="132" y="44"/>
                  </a:cxn>
                  <a:cxn ang="0">
                    <a:pos x="159" y="12"/>
                  </a:cxn>
                  <a:cxn ang="0">
                    <a:pos x="176" y="1"/>
                  </a:cxn>
                  <a:cxn ang="0">
                    <a:pos x="183" y="0"/>
                  </a:cxn>
                  <a:cxn ang="0">
                    <a:pos x="187" y="2"/>
                  </a:cxn>
                  <a:cxn ang="0">
                    <a:pos x="193" y="8"/>
                  </a:cxn>
                  <a:cxn ang="0">
                    <a:pos x="196" y="13"/>
                  </a:cxn>
                  <a:cxn ang="0">
                    <a:pos x="190" y="18"/>
                  </a:cxn>
                  <a:cxn ang="0">
                    <a:pos x="175" y="27"/>
                  </a:cxn>
                  <a:cxn ang="0">
                    <a:pos x="150" y="58"/>
                  </a:cxn>
                  <a:cxn ang="0">
                    <a:pos x="159" y="105"/>
                  </a:cxn>
                  <a:cxn ang="0">
                    <a:pos x="179" y="117"/>
                  </a:cxn>
                  <a:cxn ang="0">
                    <a:pos x="191" y="95"/>
                  </a:cxn>
                  <a:cxn ang="0">
                    <a:pos x="223" y="67"/>
                  </a:cxn>
                  <a:cxn ang="0">
                    <a:pos x="265" y="69"/>
                  </a:cxn>
                  <a:cxn ang="0">
                    <a:pos x="266" y="105"/>
                  </a:cxn>
                  <a:cxn ang="0">
                    <a:pos x="240" y="90"/>
                  </a:cxn>
                  <a:cxn ang="0">
                    <a:pos x="212" y="102"/>
                  </a:cxn>
                  <a:cxn ang="0">
                    <a:pos x="198" y="121"/>
                  </a:cxn>
                  <a:cxn ang="0">
                    <a:pos x="191" y="141"/>
                  </a:cxn>
                  <a:cxn ang="0">
                    <a:pos x="238" y="174"/>
                  </a:cxn>
                  <a:cxn ang="0">
                    <a:pos x="269" y="164"/>
                  </a:cxn>
                  <a:cxn ang="0">
                    <a:pos x="281" y="133"/>
                  </a:cxn>
                  <a:cxn ang="0">
                    <a:pos x="266" y="105"/>
                  </a:cxn>
                </a:cxnLst>
                <a:rect l="0" t="0" r="r" b="b"/>
                <a:pathLst>
                  <a:path w="306" h="330">
                    <a:moveTo>
                      <a:pt x="137" y="169"/>
                    </a:moveTo>
                    <a:cubicBezTo>
                      <a:pt x="143" y="175"/>
                      <a:pt x="149" y="181"/>
                      <a:pt x="154" y="188"/>
                    </a:cubicBezTo>
                    <a:cubicBezTo>
                      <a:pt x="160" y="196"/>
                      <a:pt x="165" y="203"/>
                      <a:pt x="169" y="211"/>
                    </a:cubicBezTo>
                    <a:cubicBezTo>
                      <a:pt x="173" y="218"/>
                      <a:pt x="176" y="226"/>
                      <a:pt x="178" y="234"/>
                    </a:cubicBezTo>
                    <a:cubicBezTo>
                      <a:pt x="180" y="242"/>
                      <a:pt x="181" y="250"/>
                      <a:pt x="180" y="259"/>
                    </a:cubicBezTo>
                    <a:cubicBezTo>
                      <a:pt x="180" y="267"/>
                      <a:pt x="177" y="276"/>
                      <a:pt x="173" y="284"/>
                    </a:cubicBezTo>
                    <a:cubicBezTo>
                      <a:pt x="169" y="292"/>
                      <a:pt x="163" y="301"/>
                      <a:pt x="155" y="309"/>
                    </a:cubicBezTo>
                    <a:cubicBezTo>
                      <a:pt x="152" y="312"/>
                      <a:pt x="148" y="315"/>
                      <a:pt x="145" y="318"/>
                    </a:cubicBezTo>
                    <a:cubicBezTo>
                      <a:pt x="142" y="320"/>
                      <a:pt x="138" y="322"/>
                      <a:pt x="135" y="324"/>
                    </a:cubicBezTo>
                    <a:cubicBezTo>
                      <a:pt x="132" y="326"/>
                      <a:pt x="130" y="327"/>
                      <a:pt x="127" y="328"/>
                    </a:cubicBezTo>
                    <a:cubicBezTo>
                      <a:pt x="125" y="329"/>
                      <a:pt x="123" y="330"/>
                      <a:pt x="122" y="330"/>
                    </a:cubicBezTo>
                    <a:cubicBezTo>
                      <a:pt x="121" y="330"/>
                      <a:pt x="119" y="330"/>
                      <a:pt x="118" y="329"/>
                    </a:cubicBezTo>
                    <a:cubicBezTo>
                      <a:pt x="116" y="328"/>
                      <a:pt x="114" y="327"/>
                      <a:pt x="113" y="325"/>
                    </a:cubicBezTo>
                    <a:cubicBezTo>
                      <a:pt x="111" y="323"/>
                      <a:pt x="110" y="322"/>
                      <a:pt x="109" y="321"/>
                    </a:cubicBezTo>
                    <a:cubicBezTo>
                      <a:pt x="108" y="320"/>
                      <a:pt x="107" y="319"/>
                      <a:pt x="107" y="318"/>
                    </a:cubicBezTo>
                    <a:cubicBezTo>
                      <a:pt x="107" y="317"/>
                      <a:pt x="107" y="316"/>
                      <a:pt x="107" y="316"/>
                    </a:cubicBezTo>
                    <a:cubicBezTo>
                      <a:pt x="107" y="315"/>
                      <a:pt x="108" y="315"/>
                      <a:pt x="108" y="314"/>
                    </a:cubicBezTo>
                    <a:cubicBezTo>
                      <a:pt x="109" y="313"/>
                      <a:pt x="110" y="312"/>
                      <a:pt x="112" y="312"/>
                    </a:cubicBezTo>
                    <a:cubicBezTo>
                      <a:pt x="114" y="311"/>
                      <a:pt x="117" y="309"/>
                      <a:pt x="120" y="308"/>
                    </a:cubicBezTo>
                    <a:cubicBezTo>
                      <a:pt x="123" y="306"/>
                      <a:pt x="126" y="304"/>
                      <a:pt x="130" y="302"/>
                    </a:cubicBezTo>
                    <a:cubicBezTo>
                      <a:pt x="133" y="299"/>
                      <a:pt x="137" y="296"/>
                      <a:pt x="141" y="292"/>
                    </a:cubicBezTo>
                    <a:cubicBezTo>
                      <a:pt x="148" y="285"/>
                      <a:pt x="152" y="278"/>
                      <a:pt x="155" y="270"/>
                    </a:cubicBezTo>
                    <a:cubicBezTo>
                      <a:pt x="157" y="262"/>
                      <a:pt x="158" y="254"/>
                      <a:pt x="156" y="246"/>
                    </a:cubicBezTo>
                    <a:cubicBezTo>
                      <a:pt x="155" y="238"/>
                      <a:pt x="152" y="230"/>
                      <a:pt x="147" y="223"/>
                    </a:cubicBezTo>
                    <a:cubicBezTo>
                      <a:pt x="143" y="215"/>
                      <a:pt x="137" y="208"/>
                      <a:pt x="131" y="201"/>
                    </a:cubicBezTo>
                    <a:cubicBezTo>
                      <a:pt x="129" y="207"/>
                      <a:pt x="126" y="214"/>
                      <a:pt x="123" y="221"/>
                    </a:cubicBezTo>
                    <a:cubicBezTo>
                      <a:pt x="119" y="228"/>
                      <a:pt x="114" y="235"/>
                      <a:pt x="107" y="242"/>
                    </a:cubicBezTo>
                    <a:cubicBezTo>
                      <a:pt x="99" y="250"/>
                      <a:pt x="91" y="256"/>
                      <a:pt x="83" y="259"/>
                    </a:cubicBezTo>
                    <a:cubicBezTo>
                      <a:pt x="76" y="262"/>
                      <a:pt x="68" y="264"/>
                      <a:pt x="61" y="263"/>
                    </a:cubicBezTo>
                    <a:cubicBezTo>
                      <a:pt x="54" y="263"/>
                      <a:pt x="48" y="261"/>
                      <a:pt x="41" y="257"/>
                    </a:cubicBezTo>
                    <a:cubicBezTo>
                      <a:pt x="34" y="253"/>
                      <a:pt x="28" y="248"/>
                      <a:pt x="22" y="242"/>
                    </a:cubicBezTo>
                    <a:cubicBezTo>
                      <a:pt x="16" y="236"/>
                      <a:pt x="10" y="229"/>
                      <a:pt x="7" y="221"/>
                    </a:cubicBezTo>
                    <a:cubicBezTo>
                      <a:pt x="3" y="214"/>
                      <a:pt x="1" y="206"/>
                      <a:pt x="0" y="198"/>
                    </a:cubicBezTo>
                    <a:cubicBezTo>
                      <a:pt x="0" y="189"/>
                      <a:pt x="1" y="181"/>
                      <a:pt x="5" y="172"/>
                    </a:cubicBezTo>
                    <a:cubicBezTo>
                      <a:pt x="8" y="164"/>
                      <a:pt x="14" y="155"/>
                      <a:pt x="22" y="147"/>
                    </a:cubicBezTo>
                    <a:cubicBezTo>
                      <a:pt x="28" y="141"/>
                      <a:pt x="34" y="136"/>
                      <a:pt x="41" y="133"/>
                    </a:cubicBezTo>
                    <a:cubicBezTo>
                      <a:pt x="47" y="130"/>
                      <a:pt x="53" y="128"/>
                      <a:pt x="59" y="128"/>
                    </a:cubicBezTo>
                    <a:cubicBezTo>
                      <a:pt x="65" y="127"/>
                      <a:pt x="72" y="128"/>
                      <a:pt x="78" y="129"/>
                    </a:cubicBezTo>
                    <a:cubicBezTo>
                      <a:pt x="84" y="131"/>
                      <a:pt x="91" y="134"/>
                      <a:pt x="97" y="137"/>
                    </a:cubicBezTo>
                    <a:cubicBezTo>
                      <a:pt x="104" y="141"/>
                      <a:pt x="110" y="146"/>
                      <a:pt x="117" y="151"/>
                    </a:cubicBezTo>
                    <a:cubicBezTo>
                      <a:pt x="124" y="156"/>
                      <a:pt x="130" y="162"/>
                      <a:pt x="137" y="169"/>
                    </a:cubicBezTo>
                    <a:close/>
                    <a:moveTo>
                      <a:pt x="115" y="186"/>
                    </a:moveTo>
                    <a:cubicBezTo>
                      <a:pt x="106" y="176"/>
                      <a:pt x="97" y="169"/>
                      <a:pt x="89" y="164"/>
                    </a:cubicBezTo>
                    <a:cubicBezTo>
                      <a:pt x="82" y="159"/>
                      <a:pt x="75" y="155"/>
                      <a:pt x="68" y="154"/>
                    </a:cubicBezTo>
                    <a:cubicBezTo>
                      <a:pt x="62" y="152"/>
                      <a:pt x="56" y="152"/>
                      <a:pt x="51" y="154"/>
                    </a:cubicBezTo>
                    <a:cubicBezTo>
                      <a:pt x="45" y="156"/>
                      <a:pt x="40" y="159"/>
                      <a:pt x="36" y="164"/>
                    </a:cubicBezTo>
                    <a:cubicBezTo>
                      <a:pt x="31" y="169"/>
                      <a:pt x="28" y="173"/>
                      <a:pt x="26" y="179"/>
                    </a:cubicBezTo>
                    <a:cubicBezTo>
                      <a:pt x="25" y="184"/>
                      <a:pt x="24" y="189"/>
                      <a:pt x="25" y="194"/>
                    </a:cubicBezTo>
                    <a:cubicBezTo>
                      <a:pt x="26" y="199"/>
                      <a:pt x="27" y="204"/>
                      <a:pt x="30" y="209"/>
                    </a:cubicBezTo>
                    <a:cubicBezTo>
                      <a:pt x="33" y="213"/>
                      <a:pt x="36" y="218"/>
                      <a:pt x="40" y="222"/>
                    </a:cubicBezTo>
                    <a:cubicBezTo>
                      <a:pt x="44" y="226"/>
                      <a:pt x="49" y="229"/>
                      <a:pt x="53" y="232"/>
                    </a:cubicBezTo>
                    <a:cubicBezTo>
                      <a:pt x="58" y="235"/>
                      <a:pt x="62" y="236"/>
                      <a:pt x="67" y="237"/>
                    </a:cubicBezTo>
                    <a:cubicBezTo>
                      <a:pt x="71" y="237"/>
                      <a:pt x="76" y="236"/>
                      <a:pt x="81" y="235"/>
                    </a:cubicBezTo>
                    <a:cubicBezTo>
                      <a:pt x="85" y="233"/>
                      <a:pt x="90" y="229"/>
                      <a:pt x="95" y="224"/>
                    </a:cubicBezTo>
                    <a:cubicBezTo>
                      <a:pt x="100" y="219"/>
                      <a:pt x="105" y="213"/>
                      <a:pt x="108" y="206"/>
                    </a:cubicBezTo>
                    <a:cubicBezTo>
                      <a:pt x="112" y="199"/>
                      <a:pt x="114" y="192"/>
                      <a:pt x="115" y="186"/>
                    </a:cubicBezTo>
                    <a:close/>
                    <a:moveTo>
                      <a:pt x="283" y="84"/>
                    </a:moveTo>
                    <a:cubicBezTo>
                      <a:pt x="289" y="90"/>
                      <a:pt x="294" y="97"/>
                      <a:pt x="298" y="105"/>
                    </a:cubicBezTo>
                    <a:cubicBezTo>
                      <a:pt x="302" y="113"/>
                      <a:pt x="305" y="121"/>
                      <a:pt x="305" y="129"/>
                    </a:cubicBezTo>
                    <a:cubicBezTo>
                      <a:pt x="306" y="138"/>
                      <a:pt x="304" y="146"/>
                      <a:pt x="301" y="155"/>
                    </a:cubicBezTo>
                    <a:cubicBezTo>
                      <a:pt x="297" y="164"/>
                      <a:pt x="291" y="172"/>
                      <a:pt x="283" y="181"/>
                    </a:cubicBezTo>
                    <a:cubicBezTo>
                      <a:pt x="277" y="187"/>
                      <a:pt x="271" y="191"/>
                      <a:pt x="265" y="194"/>
                    </a:cubicBezTo>
                    <a:cubicBezTo>
                      <a:pt x="259" y="197"/>
                      <a:pt x="253" y="199"/>
                      <a:pt x="247" y="200"/>
                    </a:cubicBezTo>
                    <a:cubicBezTo>
                      <a:pt x="241" y="201"/>
                      <a:pt x="234" y="200"/>
                      <a:pt x="228" y="198"/>
                    </a:cubicBezTo>
                    <a:cubicBezTo>
                      <a:pt x="222" y="197"/>
                      <a:pt x="216" y="194"/>
                      <a:pt x="209" y="190"/>
                    </a:cubicBezTo>
                    <a:cubicBezTo>
                      <a:pt x="203" y="186"/>
                      <a:pt x="196" y="182"/>
                      <a:pt x="190" y="176"/>
                    </a:cubicBezTo>
                    <a:cubicBezTo>
                      <a:pt x="183" y="171"/>
                      <a:pt x="176" y="165"/>
                      <a:pt x="169" y="158"/>
                    </a:cubicBezTo>
                    <a:cubicBezTo>
                      <a:pt x="163" y="152"/>
                      <a:pt x="157" y="145"/>
                      <a:pt x="152" y="138"/>
                    </a:cubicBezTo>
                    <a:cubicBezTo>
                      <a:pt x="146" y="131"/>
                      <a:pt x="141" y="124"/>
                      <a:pt x="137" y="117"/>
                    </a:cubicBezTo>
                    <a:cubicBezTo>
                      <a:pt x="133" y="109"/>
                      <a:pt x="130" y="101"/>
                      <a:pt x="128" y="93"/>
                    </a:cubicBezTo>
                    <a:cubicBezTo>
                      <a:pt x="125" y="85"/>
                      <a:pt x="125" y="77"/>
                      <a:pt x="125" y="69"/>
                    </a:cubicBezTo>
                    <a:cubicBezTo>
                      <a:pt x="126" y="61"/>
                      <a:pt x="128" y="53"/>
                      <a:pt x="132" y="44"/>
                    </a:cubicBezTo>
                    <a:cubicBezTo>
                      <a:pt x="136" y="36"/>
                      <a:pt x="142" y="28"/>
                      <a:pt x="150" y="20"/>
                    </a:cubicBezTo>
                    <a:cubicBezTo>
                      <a:pt x="153" y="17"/>
                      <a:pt x="156" y="14"/>
                      <a:pt x="159" y="12"/>
                    </a:cubicBezTo>
                    <a:cubicBezTo>
                      <a:pt x="162" y="9"/>
                      <a:pt x="165" y="7"/>
                      <a:pt x="168" y="5"/>
                    </a:cubicBezTo>
                    <a:cubicBezTo>
                      <a:pt x="171" y="4"/>
                      <a:pt x="173" y="2"/>
                      <a:pt x="176" y="1"/>
                    </a:cubicBezTo>
                    <a:cubicBezTo>
                      <a:pt x="178" y="0"/>
                      <a:pt x="180" y="0"/>
                      <a:pt x="180" y="0"/>
                    </a:cubicBezTo>
                    <a:cubicBezTo>
                      <a:pt x="181" y="0"/>
                      <a:pt x="182" y="0"/>
                      <a:pt x="183" y="0"/>
                    </a:cubicBezTo>
                    <a:cubicBezTo>
                      <a:pt x="184" y="0"/>
                      <a:pt x="184" y="0"/>
                      <a:pt x="185" y="1"/>
                    </a:cubicBezTo>
                    <a:cubicBezTo>
                      <a:pt x="186" y="1"/>
                      <a:pt x="186" y="2"/>
                      <a:pt x="187" y="2"/>
                    </a:cubicBezTo>
                    <a:cubicBezTo>
                      <a:pt x="188" y="3"/>
                      <a:pt x="189" y="4"/>
                      <a:pt x="190" y="5"/>
                    </a:cubicBezTo>
                    <a:cubicBezTo>
                      <a:pt x="191" y="6"/>
                      <a:pt x="192" y="7"/>
                      <a:pt x="193" y="8"/>
                    </a:cubicBezTo>
                    <a:cubicBezTo>
                      <a:pt x="194" y="9"/>
                      <a:pt x="195" y="10"/>
                      <a:pt x="195" y="11"/>
                    </a:cubicBezTo>
                    <a:cubicBezTo>
                      <a:pt x="196" y="12"/>
                      <a:pt x="196" y="13"/>
                      <a:pt x="196" y="13"/>
                    </a:cubicBezTo>
                    <a:cubicBezTo>
                      <a:pt x="195" y="14"/>
                      <a:pt x="195" y="15"/>
                      <a:pt x="194" y="15"/>
                    </a:cubicBezTo>
                    <a:cubicBezTo>
                      <a:pt x="194" y="16"/>
                      <a:pt x="192" y="17"/>
                      <a:pt x="190" y="18"/>
                    </a:cubicBezTo>
                    <a:cubicBezTo>
                      <a:pt x="188" y="19"/>
                      <a:pt x="186" y="20"/>
                      <a:pt x="184" y="21"/>
                    </a:cubicBezTo>
                    <a:cubicBezTo>
                      <a:pt x="181" y="23"/>
                      <a:pt x="178" y="24"/>
                      <a:pt x="175" y="27"/>
                    </a:cubicBezTo>
                    <a:cubicBezTo>
                      <a:pt x="171" y="29"/>
                      <a:pt x="168" y="32"/>
                      <a:pt x="164" y="36"/>
                    </a:cubicBezTo>
                    <a:cubicBezTo>
                      <a:pt x="157" y="43"/>
                      <a:pt x="153" y="50"/>
                      <a:pt x="150" y="58"/>
                    </a:cubicBezTo>
                    <a:cubicBezTo>
                      <a:pt x="148" y="66"/>
                      <a:pt x="148" y="73"/>
                      <a:pt x="150" y="81"/>
                    </a:cubicBezTo>
                    <a:cubicBezTo>
                      <a:pt x="151" y="89"/>
                      <a:pt x="154" y="97"/>
                      <a:pt x="159" y="105"/>
                    </a:cubicBezTo>
                    <a:cubicBezTo>
                      <a:pt x="164" y="112"/>
                      <a:pt x="169" y="120"/>
                      <a:pt x="176" y="127"/>
                    </a:cubicBezTo>
                    <a:cubicBezTo>
                      <a:pt x="177" y="124"/>
                      <a:pt x="178" y="120"/>
                      <a:pt x="179" y="117"/>
                    </a:cubicBezTo>
                    <a:cubicBezTo>
                      <a:pt x="180" y="113"/>
                      <a:pt x="182" y="110"/>
                      <a:pt x="184" y="106"/>
                    </a:cubicBezTo>
                    <a:cubicBezTo>
                      <a:pt x="186" y="102"/>
                      <a:pt x="188" y="99"/>
                      <a:pt x="191" y="95"/>
                    </a:cubicBezTo>
                    <a:cubicBezTo>
                      <a:pt x="193" y="91"/>
                      <a:pt x="197" y="87"/>
                      <a:pt x="200" y="84"/>
                    </a:cubicBezTo>
                    <a:cubicBezTo>
                      <a:pt x="208" y="76"/>
                      <a:pt x="215" y="71"/>
                      <a:pt x="223" y="67"/>
                    </a:cubicBezTo>
                    <a:cubicBezTo>
                      <a:pt x="230" y="64"/>
                      <a:pt x="237" y="63"/>
                      <a:pt x="244" y="63"/>
                    </a:cubicBezTo>
                    <a:cubicBezTo>
                      <a:pt x="251" y="64"/>
                      <a:pt x="258" y="66"/>
                      <a:pt x="265" y="69"/>
                    </a:cubicBezTo>
                    <a:cubicBezTo>
                      <a:pt x="271" y="73"/>
                      <a:pt x="277" y="78"/>
                      <a:pt x="283" y="84"/>
                    </a:cubicBezTo>
                    <a:close/>
                    <a:moveTo>
                      <a:pt x="266" y="105"/>
                    </a:moveTo>
                    <a:cubicBezTo>
                      <a:pt x="261" y="100"/>
                      <a:pt x="257" y="97"/>
                      <a:pt x="253" y="94"/>
                    </a:cubicBezTo>
                    <a:cubicBezTo>
                      <a:pt x="248" y="92"/>
                      <a:pt x="244" y="90"/>
                      <a:pt x="240" y="90"/>
                    </a:cubicBezTo>
                    <a:cubicBezTo>
                      <a:pt x="235" y="89"/>
                      <a:pt x="231" y="90"/>
                      <a:pt x="226" y="92"/>
                    </a:cubicBezTo>
                    <a:cubicBezTo>
                      <a:pt x="221" y="94"/>
                      <a:pt x="217" y="97"/>
                      <a:pt x="212" y="102"/>
                    </a:cubicBezTo>
                    <a:cubicBezTo>
                      <a:pt x="209" y="105"/>
                      <a:pt x="207" y="108"/>
                      <a:pt x="204" y="111"/>
                    </a:cubicBezTo>
                    <a:cubicBezTo>
                      <a:pt x="202" y="114"/>
                      <a:pt x="200" y="118"/>
                      <a:pt x="198" y="121"/>
                    </a:cubicBezTo>
                    <a:cubicBezTo>
                      <a:pt x="197" y="124"/>
                      <a:pt x="195" y="128"/>
                      <a:pt x="194" y="131"/>
                    </a:cubicBezTo>
                    <a:cubicBezTo>
                      <a:pt x="193" y="135"/>
                      <a:pt x="192" y="138"/>
                      <a:pt x="191" y="141"/>
                    </a:cubicBezTo>
                    <a:cubicBezTo>
                      <a:pt x="201" y="151"/>
                      <a:pt x="209" y="158"/>
                      <a:pt x="217" y="163"/>
                    </a:cubicBezTo>
                    <a:cubicBezTo>
                      <a:pt x="225" y="169"/>
                      <a:pt x="232" y="172"/>
                      <a:pt x="238" y="174"/>
                    </a:cubicBezTo>
                    <a:cubicBezTo>
                      <a:pt x="244" y="175"/>
                      <a:pt x="250" y="175"/>
                      <a:pt x="255" y="173"/>
                    </a:cubicBezTo>
                    <a:cubicBezTo>
                      <a:pt x="260" y="171"/>
                      <a:pt x="265" y="168"/>
                      <a:pt x="269" y="164"/>
                    </a:cubicBezTo>
                    <a:cubicBezTo>
                      <a:pt x="274" y="159"/>
                      <a:pt x="277" y="154"/>
                      <a:pt x="279" y="149"/>
                    </a:cubicBezTo>
                    <a:cubicBezTo>
                      <a:pt x="281" y="143"/>
                      <a:pt x="281" y="138"/>
                      <a:pt x="281" y="133"/>
                    </a:cubicBezTo>
                    <a:cubicBezTo>
                      <a:pt x="280" y="128"/>
                      <a:pt x="278" y="123"/>
                      <a:pt x="275" y="118"/>
                    </a:cubicBezTo>
                    <a:cubicBezTo>
                      <a:pt x="273" y="113"/>
                      <a:pt x="270" y="109"/>
                      <a:pt x="266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Freeform 177"/>
              <p:cNvSpPr>
                <a:spLocks noEditPoints="1"/>
              </p:cNvSpPr>
              <p:nvPr/>
            </p:nvSpPr>
            <p:spPr bwMode="auto">
              <a:xfrm>
                <a:off x="2301" y="3830"/>
                <a:ext cx="130" cy="138"/>
              </a:xfrm>
              <a:custGeom>
                <a:avLst/>
                <a:gdLst/>
                <a:ahLst/>
                <a:cxnLst>
                  <a:cxn ang="0">
                    <a:pos x="199" y="475"/>
                  </a:cxn>
                  <a:cxn ang="0">
                    <a:pos x="119" y="553"/>
                  </a:cxn>
                  <a:cxn ang="0">
                    <a:pos x="107" y="541"/>
                  </a:cxn>
                  <a:cxn ang="0">
                    <a:pos x="29" y="398"/>
                  </a:cxn>
                  <a:cxn ang="0">
                    <a:pos x="10" y="447"/>
                  </a:cxn>
                  <a:cxn ang="0">
                    <a:pos x="0" y="434"/>
                  </a:cxn>
                  <a:cxn ang="0">
                    <a:pos x="14" y="374"/>
                  </a:cxn>
                  <a:cxn ang="0">
                    <a:pos x="28" y="361"/>
                  </a:cxn>
                  <a:cxn ang="0">
                    <a:pos x="183" y="462"/>
                  </a:cxn>
                  <a:cxn ang="0">
                    <a:pos x="195" y="465"/>
                  </a:cxn>
                  <a:cxn ang="0">
                    <a:pos x="280" y="347"/>
                  </a:cxn>
                  <a:cxn ang="0">
                    <a:pos x="247" y="431"/>
                  </a:cxn>
                  <a:cxn ang="0">
                    <a:pos x="220" y="442"/>
                  </a:cxn>
                  <a:cxn ang="0">
                    <a:pos x="209" y="429"/>
                  </a:cxn>
                  <a:cxn ang="0">
                    <a:pos x="232" y="415"/>
                  </a:cxn>
                  <a:cxn ang="0">
                    <a:pos x="250" y="336"/>
                  </a:cxn>
                  <a:cxn ang="0">
                    <a:pos x="186" y="372"/>
                  </a:cxn>
                  <a:cxn ang="0">
                    <a:pos x="109" y="335"/>
                  </a:cxn>
                  <a:cxn ang="0">
                    <a:pos x="143" y="247"/>
                  </a:cxn>
                  <a:cxn ang="0">
                    <a:pos x="219" y="264"/>
                  </a:cxn>
                  <a:cxn ang="0">
                    <a:pos x="171" y="267"/>
                  </a:cxn>
                  <a:cxn ang="0">
                    <a:pos x="127" y="307"/>
                  </a:cxn>
                  <a:cxn ang="0">
                    <a:pos x="169" y="350"/>
                  </a:cxn>
                  <a:cxn ang="0">
                    <a:pos x="217" y="299"/>
                  </a:cxn>
                  <a:cxn ang="0">
                    <a:pos x="394" y="234"/>
                  </a:cxn>
                  <a:cxn ang="0">
                    <a:pos x="360" y="318"/>
                  </a:cxn>
                  <a:cxn ang="0">
                    <a:pos x="333" y="329"/>
                  </a:cxn>
                  <a:cxn ang="0">
                    <a:pos x="322" y="316"/>
                  </a:cxn>
                  <a:cxn ang="0">
                    <a:pos x="345" y="302"/>
                  </a:cxn>
                  <a:cxn ang="0">
                    <a:pos x="363" y="223"/>
                  </a:cxn>
                  <a:cxn ang="0">
                    <a:pos x="299" y="259"/>
                  </a:cxn>
                  <a:cxn ang="0">
                    <a:pos x="222" y="222"/>
                  </a:cxn>
                  <a:cxn ang="0">
                    <a:pos x="256" y="133"/>
                  </a:cxn>
                  <a:cxn ang="0">
                    <a:pos x="332" y="151"/>
                  </a:cxn>
                  <a:cxn ang="0">
                    <a:pos x="284" y="154"/>
                  </a:cxn>
                  <a:cxn ang="0">
                    <a:pos x="240" y="194"/>
                  </a:cxn>
                  <a:cxn ang="0">
                    <a:pos x="282" y="237"/>
                  </a:cxn>
                  <a:cxn ang="0">
                    <a:pos x="331" y="186"/>
                  </a:cxn>
                  <a:cxn ang="0">
                    <a:pos x="516" y="155"/>
                  </a:cxn>
                  <a:cxn ang="0">
                    <a:pos x="444" y="198"/>
                  </a:cxn>
                  <a:cxn ang="0">
                    <a:pos x="367" y="138"/>
                  </a:cxn>
                  <a:cxn ang="0">
                    <a:pos x="347" y="44"/>
                  </a:cxn>
                  <a:cxn ang="0">
                    <a:pos x="391" y="1"/>
                  </a:cxn>
                  <a:cxn ang="0">
                    <a:pos x="403" y="2"/>
                  </a:cxn>
                  <a:cxn ang="0">
                    <a:pos x="411" y="13"/>
                  </a:cxn>
                  <a:cxn ang="0">
                    <a:pos x="390" y="27"/>
                  </a:cxn>
                  <a:cxn ang="0">
                    <a:pos x="374" y="105"/>
                  </a:cxn>
                  <a:cxn ang="0">
                    <a:pos x="406" y="95"/>
                  </a:cxn>
                  <a:cxn ang="0">
                    <a:pos x="480" y="70"/>
                  </a:cxn>
                  <a:cxn ang="0">
                    <a:pos x="455" y="90"/>
                  </a:cxn>
                  <a:cxn ang="0">
                    <a:pos x="414" y="121"/>
                  </a:cxn>
                  <a:cxn ang="0">
                    <a:pos x="453" y="174"/>
                  </a:cxn>
                  <a:cxn ang="0">
                    <a:pos x="496" y="133"/>
                  </a:cxn>
                </a:cxnLst>
                <a:rect l="0" t="0" r="r" b="b"/>
                <a:pathLst>
                  <a:path w="521" h="553">
                    <a:moveTo>
                      <a:pt x="195" y="465"/>
                    </a:moveTo>
                    <a:cubicBezTo>
                      <a:pt x="196" y="467"/>
                      <a:pt x="197" y="468"/>
                      <a:pt x="198" y="469"/>
                    </a:cubicBezTo>
                    <a:cubicBezTo>
                      <a:pt x="199" y="470"/>
                      <a:pt x="199" y="472"/>
                      <a:pt x="199" y="472"/>
                    </a:cubicBezTo>
                    <a:cubicBezTo>
                      <a:pt x="199" y="473"/>
                      <a:pt x="199" y="474"/>
                      <a:pt x="199" y="475"/>
                    </a:cubicBezTo>
                    <a:cubicBezTo>
                      <a:pt x="199" y="476"/>
                      <a:pt x="199" y="476"/>
                      <a:pt x="198" y="477"/>
                    </a:cubicBezTo>
                    <a:lnTo>
                      <a:pt x="123" y="552"/>
                    </a:lnTo>
                    <a:cubicBezTo>
                      <a:pt x="123" y="552"/>
                      <a:pt x="122" y="552"/>
                      <a:pt x="122" y="553"/>
                    </a:cubicBezTo>
                    <a:cubicBezTo>
                      <a:pt x="121" y="553"/>
                      <a:pt x="120" y="553"/>
                      <a:pt x="119" y="553"/>
                    </a:cubicBezTo>
                    <a:cubicBezTo>
                      <a:pt x="118" y="552"/>
                      <a:pt x="117" y="552"/>
                      <a:pt x="116" y="551"/>
                    </a:cubicBezTo>
                    <a:cubicBezTo>
                      <a:pt x="115" y="551"/>
                      <a:pt x="113" y="549"/>
                      <a:pt x="112" y="548"/>
                    </a:cubicBezTo>
                    <a:cubicBezTo>
                      <a:pt x="111" y="547"/>
                      <a:pt x="110" y="545"/>
                      <a:pt x="109" y="544"/>
                    </a:cubicBezTo>
                    <a:cubicBezTo>
                      <a:pt x="108" y="543"/>
                      <a:pt x="108" y="542"/>
                      <a:pt x="107" y="541"/>
                    </a:cubicBezTo>
                    <a:cubicBezTo>
                      <a:pt x="107" y="540"/>
                      <a:pt x="107" y="539"/>
                      <a:pt x="107" y="538"/>
                    </a:cubicBezTo>
                    <a:cubicBezTo>
                      <a:pt x="107" y="538"/>
                      <a:pt x="108" y="537"/>
                      <a:pt x="108" y="536"/>
                    </a:cubicBezTo>
                    <a:lnTo>
                      <a:pt x="138" y="507"/>
                    </a:lnTo>
                    <a:lnTo>
                      <a:pt x="29" y="398"/>
                    </a:lnTo>
                    <a:lnTo>
                      <a:pt x="18" y="442"/>
                    </a:lnTo>
                    <a:cubicBezTo>
                      <a:pt x="18" y="444"/>
                      <a:pt x="17" y="446"/>
                      <a:pt x="16" y="447"/>
                    </a:cubicBezTo>
                    <a:cubicBezTo>
                      <a:pt x="15" y="448"/>
                      <a:pt x="15" y="448"/>
                      <a:pt x="14" y="448"/>
                    </a:cubicBezTo>
                    <a:cubicBezTo>
                      <a:pt x="13" y="448"/>
                      <a:pt x="11" y="448"/>
                      <a:pt x="10" y="447"/>
                    </a:cubicBezTo>
                    <a:cubicBezTo>
                      <a:pt x="9" y="446"/>
                      <a:pt x="7" y="445"/>
                      <a:pt x="6" y="443"/>
                    </a:cubicBezTo>
                    <a:cubicBezTo>
                      <a:pt x="4" y="442"/>
                      <a:pt x="3" y="441"/>
                      <a:pt x="3" y="440"/>
                    </a:cubicBezTo>
                    <a:cubicBezTo>
                      <a:pt x="2" y="439"/>
                      <a:pt x="1" y="438"/>
                      <a:pt x="1" y="437"/>
                    </a:cubicBezTo>
                    <a:cubicBezTo>
                      <a:pt x="1" y="436"/>
                      <a:pt x="0" y="435"/>
                      <a:pt x="0" y="434"/>
                    </a:cubicBezTo>
                    <a:cubicBezTo>
                      <a:pt x="0" y="433"/>
                      <a:pt x="0" y="432"/>
                      <a:pt x="1" y="431"/>
                    </a:cubicBezTo>
                    <a:lnTo>
                      <a:pt x="12" y="377"/>
                    </a:lnTo>
                    <a:cubicBezTo>
                      <a:pt x="13" y="377"/>
                      <a:pt x="13" y="376"/>
                      <a:pt x="13" y="376"/>
                    </a:cubicBezTo>
                    <a:cubicBezTo>
                      <a:pt x="13" y="375"/>
                      <a:pt x="14" y="374"/>
                      <a:pt x="14" y="374"/>
                    </a:cubicBezTo>
                    <a:cubicBezTo>
                      <a:pt x="15" y="373"/>
                      <a:pt x="15" y="372"/>
                      <a:pt x="16" y="371"/>
                    </a:cubicBezTo>
                    <a:cubicBezTo>
                      <a:pt x="17" y="370"/>
                      <a:pt x="18" y="369"/>
                      <a:pt x="20" y="368"/>
                    </a:cubicBezTo>
                    <a:cubicBezTo>
                      <a:pt x="21" y="366"/>
                      <a:pt x="23" y="364"/>
                      <a:pt x="24" y="363"/>
                    </a:cubicBezTo>
                    <a:cubicBezTo>
                      <a:pt x="25" y="362"/>
                      <a:pt x="27" y="362"/>
                      <a:pt x="28" y="361"/>
                    </a:cubicBezTo>
                    <a:cubicBezTo>
                      <a:pt x="28" y="361"/>
                      <a:pt x="29" y="361"/>
                      <a:pt x="30" y="361"/>
                    </a:cubicBezTo>
                    <a:cubicBezTo>
                      <a:pt x="30" y="361"/>
                      <a:pt x="31" y="361"/>
                      <a:pt x="31" y="362"/>
                    </a:cubicBezTo>
                    <a:lnTo>
                      <a:pt x="157" y="488"/>
                    </a:lnTo>
                    <a:lnTo>
                      <a:pt x="183" y="462"/>
                    </a:lnTo>
                    <a:cubicBezTo>
                      <a:pt x="184" y="461"/>
                      <a:pt x="184" y="461"/>
                      <a:pt x="185" y="460"/>
                    </a:cubicBezTo>
                    <a:cubicBezTo>
                      <a:pt x="186" y="460"/>
                      <a:pt x="187" y="460"/>
                      <a:pt x="188" y="461"/>
                    </a:cubicBezTo>
                    <a:cubicBezTo>
                      <a:pt x="189" y="461"/>
                      <a:pt x="190" y="461"/>
                      <a:pt x="191" y="462"/>
                    </a:cubicBezTo>
                    <a:cubicBezTo>
                      <a:pt x="192" y="463"/>
                      <a:pt x="193" y="464"/>
                      <a:pt x="195" y="465"/>
                    </a:cubicBezTo>
                    <a:close/>
                    <a:moveTo>
                      <a:pt x="239" y="282"/>
                    </a:moveTo>
                    <a:cubicBezTo>
                      <a:pt x="245" y="288"/>
                      <a:pt x="251" y="295"/>
                      <a:pt x="257" y="302"/>
                    </a:cubicBezTo>
                    <a:cubicBezTo>
                      <a:pt x="262" y="309"/>
                      <a:pt x="267" y="316"/>
                      <a:pt x="271" y="324"/>
                    </a:cubicBezTo>
                    <a:cubicBezTo>
                      <a:pt x="275" y="331"/>
                      <a:pt x="278" y="339"/>
                      <a:pt x="280" y="347"/>
                    </a:cubicBezTo>
                    <a:cubicBezTo>
                      <a:pt x="283" y="356"/>
                      <a:pt x="283" y="364"/>
                      <a:pt x="283" y="372"/>
                    </a:cubicBezTo>
                    <a:cubicBezTo>
                      <a:pt x="282" y="380"/>
                      <a:pt x="280" y="389"/>
                      <a:pt x="276" y="397"/>
                    </a:cubicBezTo>
                    <a:cubicBezTo>
                      <a:pt x="271" y="406"/>
                      <a:pt x="265" y="414"/>
                      <a:pt x="257" y="422"/>
                    </a:cubicBezTo>
                    <a:cubicBezTo>
                      <a:pt x="254" y="425"/>
                      <a:pt x="251" y="428"/>
                      <a:pt x="247" y="431"/>
                    </a:cubicBezTo>
                    <a:cubicBezTo>
                      <a:pt x="244" y="433"/>
                      <a:pt x="241" y="436"/>
                      <a:pt x="238" y="437"/>
                    </a:cubicBezTo>
                    <a:cubicBezTo>
                      <a:pt x="235" y="439"/>
                      <a:pt x="232" y="441"/>
                      <a:pt x="230" y="442"/>
                    </a:cubicBezTo>
                    <a:cubicBezTo>
                      <a:pt x="227" y="443"/>
                      <a:pt x="226" y="443"/>
                      <a:pt x="224" y="443"/>
                    </a:cubicBezTo>
                    <a:cubicBezTo>
                      <a:pt x="223" y="443"/>
                      <a:pt x="221" y="443"/>
                      <a:pt x="220" y="442"/>
                    </a:cubicBezTo>
                    <a:cubicBezTo>
                      <a:pt x="218" y="441"/>
                      <a:pt x="217" y="440"/>
                      <a:pt x="215" y="438"/>
                    </a:cubicBezTo>
                    <a:cubicBezTo>
                      <a:pt x="213" y="436"/>
                      <a:pt x="212" y="435"/>
                      <a:pt x="211" y="434"/>
                    </a:cubicBezTo>
                    <a:cubicBezTo>
                      <a:pt x="210" y="433"/>
                      <a:pt x="210" y="432"/>
                      <a:pt x="209" y="431"/>
                    </a:cubicBezTo>
                    <a:cubicBezTo>
                      <a:pt x="209" y="430"/>
                      <a:pt x="209" y="430"/>
                      <a:pt x="209" y="429"/>
                    </a:cubicBezTo>
                    <a:cubicBezTo>
                      <a:pt x="210" y="429"/>
                      <a:pt x="210" y="428"/>
                      <a:pt x="211" y="427"/>
                    </a:cubicBezTo>
                    <a:cubicBezTo>
                      <a:pt x="211" y="427"/>
                      <a:pt x="213" y="426"/>
                      <a:pt x="215" y="425"/>
                    </a:cubicBezTo>
                    <a:cubicBezTo>
                      <a:pt x="217" y="424"/>
                      <a:pt x="219" y="423"/>
                      <a:pt x="222" y="421"/>
                    </a:cubicBezTo>
                    <a:cubicBezTo>
                      <a:pt x="225" y="419"/>
                      <a:pt x="228" y="417"/>
                      <a:pt x="232" y="415"/>
                    </a:cubicBezTo>
                    <a:cubicBezTo>
                      <a:pt x="235" y="413"/>
                      <a:pt x="239" y="409"/>
                      <a:pt x="243" y="406"/>
                    </a:cubicBezTo>
                    <a:cubicBezTo>
                      <a:pt x="250" y="398"/>
                      <a:pt x="255" y="391"/>
                      <a:pt x="257" y="383"/>
                    </a:cubicBezTo>
                    <a:cubicBezTo>
                      <a:pt x="260" y="375"/>
                      <a:pt x="260" y="367"/>
                      <a:pt x="259" y="359"/>
                    </a:cubicBezTo>
                    <a:cubicBezTo>
                      <a:pt x="257" y="352"/>
                      <a:pt x="254" y="344"/>
                      <a:pt x="250" y="336"/>
                    </a:cubicBezTo>
                    <a:cubicBezTo>
                      <a:pt x="245" y="328"/>
                      <a:pt x="240" y="321"/>
                      <a:pt x="233" y="314"/>
                    </a:cubicBezTo>
                    <a:cubicBezTo>
                      <a:pt x="231" y="320"/>
                      <a:pt x="229" y="327"/>
                      <a:pt x="225" y="334"/>
                    </a:cubicBezTo>
                    <a:cubicBezTo>
                      <a:pt x="221" y="341"/>
                      <a:pt x="216" y="349"/>
                      <a:pt x="209" y="356"/>
                    </a:cubicBezTo>
                    <a:cubicBezTo>
                      <a:pt x="201" y="364"/>
                      <a:pt x="193" y="369"/>
                      <a:pt x="186" y="372"/>
                    </a:cubicBezTo>
                    <a:cubicBezTo>
                      <a:pt x="178" y="376"/>
                      <a:pt x="171" y="377"/>
                      <a:pt x="164" y="377"/>
                    </a:cubicBezTo>
                    <a:cubicBezTo>
                      <a:pt x="157" y="376"/>
                      <a:pt x="150" y="374"/>
                      <a:pt x="143" y="370"/>
                    </a:cubicBezTo>
                    <a:cubicBezTo>
                      <a:pt x="137" y="367"/>
                      <a:pt x="130" y="362"/>
                      <a:pt x="124" y="355"/>
                    </a:cubicBezTo>
                    <a:cubicBezTo>
                      <a:pt x="118" y="349"/>
                      <a:pt x="113" y="342"/>
                      <a:pt x="109" y="335"/>
                    </a:cubicBezTo>
                    <a:cubicBezTo>
                      <a:pt x="105" y="327"/>
                      <a:pt x="103" y="319"/>
                      <a:pt x="102" y="311"/>
                    </a:cubicBezTo>
                    <a:cubicBezTo>
                      <a:pt x="102" y="303"/>
                      <a:pt x="104" y="294"/>
                      <a:pt x="107" y="286"/>
                    </a:cubicBezTo>
                    <a:cubicBezTo>
                      <a:pt x="110" y="277"/>
                      <a:pt x="116" y="269"/>
                      <a:pt x="125" y="260"/>
                    </a:cubicBezTo>
                    <a:cubicBezTo>
                      <a:pt x="131" y="254"/>
                      <a:pt x="137" y="250"/>
                      <a:pt x="143" y="247"/>
                    </a:cubicBezTo>
                    <a:cubicBezTo>
                      <a:pt x="149" y="243"/>
                      <a:pt x="155" y="242"/>
                      <a:pt x="161" y="241"/>
                    </a:cubicBezTo>
                    <a:cubicBezTo>
                      <a:pt x="168" y="241"/>
                      <a:pt x="174" y="241"/>
                      <a:pt x="180" y="243"/>
                    </a:cubicBezTo>
                    <a:cubicBezTo>
                      <a:pt x="187" y="244"/>
                      <a:pt x="193" y="247"/>
                      <a:pt x="200" y="251"/>
                    </a:cubicBezTo>
                    <a:cubicBezTo>
                      <a:pt x="206" y="254"/>
                      <a:pt x="213" y="259"/>
                      <a:pt x="219" y="264"/>
                    </a:cubicBezTo>
                    <a:cubicBezTo>
                      <a:pt x="226" y="269"/>
                      <a:pt x="232" y="275"/>
                      <a:pt x="239" y="282"/>
                    </a:cubicBezTo>
                    <a:close/>
                    <a:moveTo>
                      <a:pt x="217" y="299"/>
                    </a:moveTo>
                    <a:cubicBezTo>
                      <a:pt x="208" y="290"/>
                      <a:pt x="200" y="282"/>
                      <a:pt x="192" y="277"/>
                    </a:cubicBezTo>
                    <a:cubicBezTo>
                      <a:pt x="184" y="272"/>
                      <a:pt x="177" y="269"/>
                      <a:pt x="171" y="267"/>
                    </a:cubicBezTo>
                    <a:cubicBezTo>
                      <a:pt x="164" y="266"/>
                      <a:pt x="158" y="266"/>
                      <a:pt x="153" y="267"/>
                    </a:cubicBezTo>
                    <a:cubicBezTo>
                      <a:pt x="148" y="269"/>
                      <a:pt x="143" y="272"/>
                      <a:pt x="138" y="277"/>
                    </a:cubicBezTo>
                    <a:cubicBezTo>
                      <a:pt x="133" y="282"/>
                      <a:pt x="130" y="287"/>
                      <a:pt x="128" y="292"/>
                    </a:cubicBezTo>
                    <a:cubicBezTo>
                      <a:pt x="127" y="297"/>
                      <a:pt x="126" y="302"/>
                      <a:pt x="127" y="307"/>
                    </a:cubicBezTo>
                    <a:cubicBezTo>
                      <a:pt x="128" y="312"/>
                      <a:pt x="130" y="317"/>
                      <a:pt x="132" y="322"/>
                    </a:cubicBezTo>
                    <a:cubicBezTo>
                      <a:pt x="135" y="327"/>
                      <a:pt x="138" y="331"/>
                      <a:pt x="142" y="335"/>
                    </a:cubicBezTo>
                    <a:cubicBezTo>
                      <a:pt x="146" y="339"/>
                      <a:pt x="151" y="343"/>
                      <a:pt x="155" y="345"/>
                    </a:cubicBezTo>
                    <a:cubicBezTo>
                      <a:pt x="160" y="348"/>
                      <a:pt x="164" y="350"/>
                      <a:pt x="169" y="350"/>
                    </a:cubicBezTo>
                    <a:cubicBezTo>
                      <a:pt x="174" y="351"/>
                      <a:pt x="178" y="350"/>
                      <a:pt x="183" y="348"/>
                    </a:cubicBezTo>
                    <a:cubicBezTo>
                      <a:pt x="188" y="346"/>
                      <a:pt x="192" y="342"/>
                      <a:pt x="197" y="338"/>
                    </a:cubicBezTo>
                    <a:cubicBezTo>
                      <a:pt x="203" y="332"/>
                      <a:pt x="207" y="326"/>
                      <a:pt x="211" y="319"/>
                    </a:cubicBezTo>
                    <a:cubicBezTo>
                      <a:pt x="214" y="312"/>
                      <a:pt x="216" y="306"/>
                      <a:pt x="217" y="299"/>
                    </a:cubicBezTo>
                    <a:close/>
                    <a:moveTo>
                      <a:pt x="352" y="169"/>
                    </a:moveTo>
                    <a:cubicBezTo>
                      <a:pt x="358" y="175"/>
                      <a:pt x="364" y="182"/>
                      <a:pt x="370" y="189"/>
                    </a:cubicBezTo>
                    <a:cubicBezTo>
                      <a:pt x="375" y="196"/>
                      <a:pt x="380" y="203"/>
                      <a:pt x="384" y="211"/>
                    </a:cubicBezTo>
                    <a:cubicBezTo>
                      <a:pt x="388" y="218"/>
                      <a:pt x="391" y="226"/>
                      <a:pt x="394" y="234"/>
                    </a:cubicBezTo>
                    <a:cubicBezTo>
                      <a:pt x="396" y="242"/>
                      <a:pt x="396" y="251"/>
                      <a:pt x="396" y="259"/>
                    </a:cubicBezTo>
                    <a:cubicBezTo>
                      <a:pt x="395" y="267"/>
                      <a:pt x="393" y="276"/>
                      <a:pt x="389" y="284"/>
                    </a:cubicBezTo>
                    <a:cubicBezTo>
                      <a:pt x="385" y="293"/>
                      <a:pt x="378" y="301"/>
                      <a:pt x="370" y="309"/>
                    </a:cubicBezTo>
                    <a:cubicBezTo>
                      <a:pt x="367" y="312"/>
                      <a:pt x="364" y="315"/>
                      <a:pt x="360" y="318"/>
                    </a:cubicBezTo>
                    <a:cubicBezTo>
                      <a:pt x="357" y="320"/>
                      <a:pt x="354" y="322"/>
                      <a:pt x="351" y="324"/>
                    </a:cubicBezTo>
                    <a:cubicBezTo>
                      <a:pt x="348" y="326"/>
                      <a:pt x="345" y="327"/>
                      <a:pt x="343" y="328"/>
                    </a:cubicBezTo>
                    <a:cubicBezTo>
                      <a:pt x="341" y="329"/>
                      <a:pt x="339" y="330"/>
                      <a:pt x="337" y="330"/>
                    </a:cubicBezTo>
                    <a:cubicBezTo>
                      <a:pt x="336" y="330"/>
                      <a:pt x="335" y="330"/>
                      <a:pt x="333" y="329"/>
                    </a:cubicBezTo>
                    <a:cubicBezTo>
                      <a:pt x="332" y="328"/>
                      <a:pt x="330" y="327"/>
                      <a:pt x="328" y="325"/>
                    </a:cubicBezTo>
                    <a:cubicBezTo>
                      <a:pt x="326" y="323"/>
                      <a:pt x="325" y="322"/>
                      <a:pt x="324" y="321"/>
                    </a:cubicBezTo>
                    <a:cubicBezTo>
                      <a:pt x="323" y="320"/>
                      <a:pt x="323" y="319"/>
                      <a:pt x="323" y="318"/>
                    </a:cubicBezTo>
                    <a:cubicBezTo>
                      <a:pt x="322" y="317"/>
                      <a:pt x="322" y="317"/>
                      <a:pt x="322" y="316"/>
                    </a:cubicBezTo>
                    <a:cubicBezTo>
                      <a:pt x="323" y="315"/>
                      <a:pt x="323" y="315"/>
                      <a:pt x="324" y="314"/>
                    </a:cubicBezTo>
                    <a:cubicBezTo>
                      <a:pt x="324" y="313"/>
                      <a:pt x="326" y="313"/>
                      <a:pt x="328" y="312"/>
                    </a:cubicBezTo>
                    <a:cubicBezTo>
                      <a:pt x="330" y="311"/>
                      <a:pt x="332" y="310"/>
                      <a:pt x="335" y="308"/>
                    </a:cubicBezTo>
                    <a:cubicBezTo>
                      <a:pt x="338" y="306"/>
                      <a:pt x="341" y="304"/>
                      <a:pt x="345" y="302"/>
                    </a:cubicBezTo>
                    <a:cubicBezTo>
                      <a:pt x="349" y="299"/>
                      <a:pt x="352" y="296"/>
                      <a:pt x="356" y="293"/>
                    </a:cubicBezTo>
                    <a:cubicBezTo>
                      <a:pt x="363" y="285"/>
                      <a:pt x="368" y="278"/>
                      <a:pt x="370" y="270"/>
                    </a:cubicBezTo>
                    <a:cubicBezTo>
                      <a:pt x="373" y="262"/>
                      <a:pt x="373" y="254"/>
                      <a:pt x="372" y="246"/>
                    </a:cubicBezTo>
                    <a:cubicBezTo>
                      <a:pt x="370" y="238"/>
                      <a:pt x="367" y="231"/>
                      <a:pt x="363" y="223"/>
                    </a:cubicBezTo>
                    <a:cubicBezTo>
                      <a:pt x="358" y="215"/>
                      <a:pt x="353" y="208"/>
                      <a:pt x="346" y="201"/>
                    </a:cubicBezTo>
                    <a:cubicBezTo>
                      <a:pt x="345" y="207"/>
                      <a:pt x="342" y="214"/>
                      <a:pt x="338" y="221"/>
                    </a:cubicBezTo>
                    <a:cubicBezTo>
                      <a:pt x="335" y="228"/>
                      <a:pt x="329" y="235"/>
                      <a:pt x="322" y="242"/>
                    </a:cubicBezTo>
                    <a:cubicBezTo>
                      <a:pt x="314" y="250"/>
                      <a:pt x="306" y="256"/>
                      <a:pt x="299" y="259"/>
                    </a:cubicBezTo>
                    <a:cubicBezTo>
                      <a:pt x="291" y="262"/>
                      <a:pt x="284" y="264"/>
                      <a:pt x="277" y="263"/>
                    </a:cubicBezTo>
                    <a:cubicBezTo>
                      <a:pt x="270" y="263"/>
                      <a:pt x="263" y="261"/>
                      <a:pt x="256" y="257"/>
                    </a:cubicBezTo>
                    <a:cubicBezTo>
                      <a:pt x="250" y="253"/>
                      <a:pt x="243" y="248"/>
                      <a:pt x="237" y="242"/>
                    </a:cubicBezTo>
                    <a:cubicBezTo>
                      <a:pt x="231" y="236"/>
                      <a:pt x="226" y="229"/>
                      <a:pt x="222" y="222"/>
                    </a:cubicBezTo>
                    <a:cubicBezTo>
                      <a:pt x="218" y="214"/>
                      <a:pt x="216" y="206"/>
                      <a:pt x="216" y="198"/>
                    </a:cubicBezTo>
                    <a:cubicBezTo>
                      <a:pt x="215" y="190"/>
                      <a:pt x="217" y="181"/>
                      <a:pt x="220" y="173"/>
                    </a:cubicBezTo>
                    <a:cubicBezTo>
                      <a:pt x="224" y="164"/>
                      <a:pt x="230" y="155"/>
                      <a:pt x="238" y="147"/>
                    </a:cubicBezTo>
                    <a:cubicBezTo>
                      <a:pt x="244" y="141"/>
                      <a:pt x="250" y="137"/>
                      <a:pt x="256" y="133"/>
                    </a:cubicBezTo>
                    <a:cubicBezTo>
                      <a:pt x="262" y="130"/>
                      <a:pt x="268" y="128"/>
                      <a:pt x="275" y="128"/>
                    </a:cubicBezTo>
                    <a:cubicBezTo>
                      <a:pt x="281" y="127"/>
                      <a:pt x="287" y="128"/>
                      <a:pt x="293" y="130"/>
                    </a:cubicBezTo>
                    <a:cubicBezTo>
                      <a:pt x="300" y="131"/>
                      <a:pt x="306" y="134"/>
                      <a:pt x="313" y="138"/>
                    </a:cubicBezTo>
                    <a:cubicBezTo>
                      <a:pt x="319" y="141"/>
                      <a:pt x="326" y="146"/>
                      <a:pt x="332" y="151"/>
                    </a:cubicBezTo>
                    <a:cubicBezTo>
                      <a:pt x="339" y="156"/>
                      <a:pt x="346" y="162"/>
                      <a:pt x="352" y="169"/>
                    </a:cubicBezTo>
                    <a:close/>
                    <a:moveTo>
                      <a:pt x="331" y="186"/>
                    </a:moveTo>
                    <a:cubicBezTo>
                      <a:pt x="321" y="177"/>
                      <a:pt x="313" y="169"/>
                      <a:pt x="305" y="164"/>
                    </a:cubicBezTo>
                    <a:cubicBezTo>
                      <a:pt x="297" y="159"/>
                      <a:pt x="290" y="156"/>
                      <a:pt x="284" y="154"/>
                    </a:cubicBezTo>
                    <a:cubicBezTo>
                      <a:pt x="277" y="152"/>
                      <a:pt x="272" y="153"/>
                      <a:pt x="266" y="154"/>
                    </a:cubicBezTo>
                    <a:cubicBezTo>
                      <a:pt x="261" y="156"/>
                      <a:pt x="256" y="159"/>
                      <a:pt x="251" y="164"/>
                    </a:cubicBezTo>
                    <a:cubicBezTo>
                      <a:pt x="247" y="169"/>
                      <a:pt x="243" y="174"/>
                      <a:pt x="242" y="179"/>
                    </a:cubicBezTo>
                    <a:cubicBezTo>
                      <a:pt x="240" y="184"/>
                      <a:pt x="240" y="189"/>
                      <a:pt x="240" y="194"/>
                    </a:cubicBezTo>
                    <a:cubicBezTo>
                      <a:pt x="241" y="199"/>
                      <a:pt x="243" y="204"/>
                      <a:pt x="245" y="209"/>
                    </a:cubicBezTo>
                    <a:cubicBezTo>
                      <a:pt x="248" y="213"/>
                      <a:pt x="251" y="218"/>
                      <a:pt x="255" y="222"/>
                    </a:cubicBezTo>
                    <a:cubicBezTo>
                      <a:pt x="260" y="226"/>
                      <a:pt x="264" y="230"/>
                      <a:pt x="268" y="232"/>
                    </a:cubicBezTo>
                    <a:cubicBezTo>
                      <a:pt x="273" y="235"/>
                      <a:pt x="278" y="236"/>
                      <a:pt x="282" y="237"/>
                    </a:cubicBezTo>
                    <a:cubicBezTo>
                      <a:pt x="287" y="237"/>
                      <a:pt x="291" y="237"/>
                      <a:pt x="296" y="235"/>
                    </a:cubicBezTo>
                    <a:cubicBezTo>
                      <a:pt x="301" y="233"/>
                      <a:pt x="305" y="229"/>
                      <a:pt x="310" y="224"/>
                    </a:cubicBezTo>
                    <a:cubicBezTo>
                      <a:pt x="316" y="219"/>
                      <a:pt x="320" y="213"/>
                      <a:pt x="324" y="206"/>
                    </a:cubicBezTo>
                    <a:cubicBezTo>
                      <a:pt x="327" y="199"/>
                      <a:pt x="330" y="192"/>
                      <a:pt x="331" y="186"/>
                    </a:cubicBezTo>
                    <a:close/>
                    <a:moveTo>
                      <a:pt x="499" y="84"/>
                    </a:moveTo>
                    <a:cubicBezTo>
                      <a:pt x="505" y="90"/>
                      <a:pt x="510" y="97"/>
                      <a:pt x="514" y="105"/>
                    </a:cubicBezTo>
                    <a:cubicBezTo>
                      <a:pt x="518" y="113"/>
                      <a:pt x="520" y="121"/>
                      <a:pt x="521" y="129"/>
                    </a:cubicBezTo>
                    <a:cubicBezTo>
                      <a:pt x="521" y="138"/>
                      <a:pt x="520" y="146"/>
                      <a:pt x="516" y="155"/>
                    </a:cubicBezTo>
                    <a:cubicBezTo>
                      <a:pt x="513" y="164"/>
                      <a:pt x="507" y="172"/>
                      <a:pt x="498" y="181"/>
                    </a:cubicBezTo>
                    <a:cubicBezTo>
                      <a:pt x="492" y="187"/>
                      <a:pt x="486" y="191"/>
                      <a:pt x="480" y="194"/>
                    </a:cubicBezTo>
                    <a:cubicBezTo>
                      <a:pt x="474" y="197"/>
                      <a:pt x="468" y="199"/>
                      <a:pt x="462" y="200"/>
                    </a:cubicBezTo>
                    <a:cubicBezTo>
                      <a:pt x="456" y="201"/>
                      <a:pt x="450" y="200"/>
                      <a:pt x="444" y="198"/>
                    </a:cubicBezTo>
                    <a:cubicBezTo>
                      <a:pt x="437" y="197"/>
                      <a:pt x="431" y="194"/>
                      <a:pt x="425" y="190"/>
                    </a:cubicBezTo>
                    <a:cubicBezTo>
                      <a:pt x="418" y="187"/>
                      <a:pt x="412" y="182"/>
                      <a:pt x="405" y="176"/>
                    </a:cubicBezTo>
                    <a:cubicBezTo>
                      <a:pt x="398" y="171"/>
                      <a:pt x="392" y="165"/>
                      <a:pt x="385" y="158"/>
                    </a:cubicBezTo>
                    <a:cubicBezTo>
                      <a:pt x="379" y="152"/>
                      <a:pt x="373" y="145"/>
                      <a:pt x="367" y="138"/>
                    </a:cubicBezTo>
                    <a:cubicBezTo>
                      <a:pt x="362" y="131"/>
                      <a:pt x="357" y="124"/>
                      <a:pt x="353" y="117"/>
                    </a:cubicBezTo>
                    <a:cubicBezTo>
                      <a:pt x="348" y="109"/>
                      <a:pt x="345" y="101"/>
                      <a:pt x="343" y="93"/>
                    </a:cubicBezTo>
                    <a:cubicBezTo>
                      <a:pt x="341" y="85"/>
                      <a:pt x="340" y="77"/>
                      <a:pt x="341" y="69"/>
                    </a:cubicBezTo>
                    <a:cubicBezTo>
                      <a:pt x="341" y="61"/>
                      <a:pt x="344" y="53"/>
                      <a:pt x="347" y="44"/>
                    </a:cubicBezTo>
                    <a:cubicBezTo>
                      <a:pt x="351" y="36"/>
                      <a:pt x="357" y="28"/>
                      <a:pt x="365" y="20"/>
                    </a:cubicBezTo>
                    <a:cubicBezTo>
                      <a:pt x="368" y="17"/>
                      <a:pt x="371" y="14"/>
                      <a:pt x="374" y="12"/>
                    </a:cubicBezTo>
                    <a:cubicBezTo>
                      <a:pt x="377" y="9"/>
                      <a:pt x="380" y="7"/>
                      <a:pt x="383" y="6"/>
                    </a:cubicBezTo>
                    <a:cubicBezTo>
                      <a:pt x="386" y="4"/>
                      <a:pt x="389" y="2"/>
                      <a:pt x="391" y="1"/>
                    </a:cubicBezTo>
                    <a:cubicBezTo>
                      <a:pt x="393" y="0"/>
                      <a:pt x="395" y="0"/>
                      <a:pt x="396" y="0"/>
                    </a:cubicBezTo>
                    <a:cubicBezTo>
                      <a:pt x="397" y="0"/>
                      <a:pt x="398" y="0"/>
                      <a:pt x="398" y="0"/>
                    </a:cubicBezTo>
                    <a:cubicBezTo>
                      <a:pt x="399" y="0"/>
                      <a:pt x="400" y="0"/>
                      <a:pt x="401" y="1"/>
                    </a:cubicBezTo>
                    <a:cubicBezTo>
                      <a:pt x="401" y="1"/>
                      <a:pt x="402" y="2"/>
                      <a:pt x="403" y="2"/>
                    </a:cubicBezTo>
                    <a:cubicBezTo>
                      <a:pt x="403" y="3"/>
                      <a:pt x="404" y="4"/>
                      <a:pt x="405" y="5"/>
                    </a:cubicBezTo>
                    <a:cubicBezTo>
                      <a:pt x="407" y="6"/>
                      <a:pt x="408" y="7"/>
                      <a:pt x="409" y="8"/>
                    </a:cubicBezTo>
                    <a:cubicBezTo>
                      <a:pt x="410" y="9"/>
                      <a:pt x="410" y="10"/>
                      <a:pt x="411" y="11"/>
                    </a:cubicBezTo>
                    <a:cubicBezTo>
                      <a:pt x="411" y="12"/>
                      <a:pt x="411" y="13"/>
                      <a:pt x="411" y="13"/>
                    </a:cubicBezTo>
                    <a:cubicBezTo>
                      <a:pt x="411" y="14"/>
                      <a:pt x="411" y="15"/>
                      <a:pt x="410" y="16"/>
                    </a:cubicBezTo>
                    <a:cubicBezTo>
                      <a:pt x="409" y="16"/>
                      <a:pt x="408" y="17"/>
                      <a:pt x="406" y="18"/>
                    </a:cubicBezTo>
                    <a:cubicBezTo>
                      <a:pt x="404" y="19"/>
                      <a:pt x="402" y="20"/>
                      <a:pt x="399" y="21"/>
                    </a:cubicBezTo>
                    <a:cubicBezTo>
                      <a:pt x="396" y="23"/>
                      <a:pt x="393" y="25"/>
                      <a:pt x="390" y="27"/>
                    </a:cubicBezTo>
                    <a:cubicBezTo>
                      <a:pt x="387" y="29"/>
                      <a:pt x="383" y="32"/>
                      <a:pt x="379" y="36"/>
                    </a:cubicBezTo>
                    <a:cubicBezTo>
                      <a:pt x="373" y="43"/>
                      <a:pt x="368" y="50"/>
                      <a:pt x="366" y="58"/>
                    </a:cubicBezTo>
                    <a:cubicBezTo>
                      <a:pt x="364" y="66"/>
                      <a:pt x="363" y="73"/>
                      <a:pt x="365" y="81"/>
                    </a:cubicBezTo>
                    <a:cubicBezTo>
                      <a:pt x="367" y="89"/>
                      <a:pt x="370" y="97"/>
                      <a:pt x="374" y="105"/>
                    </a:cubicBezTo>
                    <a:cubicBezTo>
                      <a:pt x="379" y="112"/>
                      <a:pt x="385" y="120"/>
                      <a:pt x="391" y="127"/>
                    </a:cubicBezTo>
                    <a:cubicBezTo>
                      <a:pt x="392" y="124"/>
                      <a:pt x="393" y="120"/>
                      <a:pt x="395" y="117"/>
                    </a:cubicBezTo>
                    <a:cubicBezTo>
                      <a:pt x="396" y="114"/>
                      <a:pt x="397" y="110"/>
                      <a:pt x="399" y="106"/>
                    </a:cubicBezTo>
                    <a:cubicBezTo>
                      <a:pt x="401" y="102"/>
                      <a:pt x="404" y="99"/>
                      <a:pt x="406" y="95"/>
                    </a:cubicBezTo>
                    <a:cubicBezTo>
                      <a:pt x="409" y="91"/>
                      <a:pt x="412" y="88"/>
                      <a:pt x="416" y="84"/>
                    </a:cubicBezTo>
                    <a:cubicBezTo>
                      <a:pt x="423" y="76"/>
                      <a:pt x="431" y="71"/>
                      <a:pt x="438" y="68"/>
                    </a:cubicBezTo>
                    <a:cubicBezTo>
                      <a:pt x="446" y="64"/>
                      <a:pt x="453" y="63"/>
                      <a:pt x="460" y="63"/>
                    </a:cubicBezTo>
                    <a:cubicBezTo>
                      <a:pt x="467" y="64"/>
                      <a:pt x="474" y="66"/>
                      <a:pt x="480" y="70"/>
                    </a:cubicBezTo>
                    <a:cubicBezTo>
                      <a:pt x="487" y="73"/>
                      <a:pt x="493" y="78"/>
                      <a:pt x="499" y="84"/>
                    </a:cubicBezTo>
                    <a:close/>
                    <a:moveTo>
                      <a:pt x="481" y="105"/>
                    </a:moveTo>
                    <a:cubicBezTo>
                      <a:pt x="477" y="101"/>
                      <a:pt x="473" y="97"/>
                      <a:pt x="468" y="95"/>
                    </a:cubicBezTo>
                    <a:cubicBezTo>
                      <a:pt x="464" y="92"/>
                      <a:pt x="459" y="90"/>
                      <a:pt x="455" y="90"/>
                    </a:cubicBezTo>
                    <a:cubicBezTo>
                      <a:pt x="451" y="89"/>
                      <a:pt x="446" y="90"/>
                      <a:pt x="441" y="92"/>
                    </a:cubicBezTo>
                    <a:cubicBezTo>
                      <a:pt x="437" y="94"/>
                      <a:pt x="432" y="98"/>
                      <a:pt x="427" y="102"/>
                    </a:cubicBezTo>
                    <a:cubicBezTo>
                      <a:pt x="424" y="105"/>
                      <a:pt x="422" y="108"/>
                      <a:pt x="420" y="111"/>
                    </a:cubicBezTo>
                    <a:cubicBezTo>
                      <a:pt x="417" y="115"/>
                      <a:pt x="416" y="118"/>
                      <a:pt x="414" y="121"/>
                    </a:cubicBezTo>
                    <a:cubicBezTo>
                      <a:pt x="412" y="125"/>
                      <a:pt x="411" y="128"/>
                      <a:pt x="410" y="132"/>
                    </a:cubicBezTo>
                    <a:cubicBezTo>
                      <a:pt x="408" y="135"/>
                      <a:pt x="407" y="138"/>
                      <a:pt x="407" y="142"/>
                    </a:cubicBezTo>
                    <a:cubicBezTo>
                      <a:pt x="416" y="151"/>
                      <a:pt x="425" y="158"/>
                      <a:pt x="433" y="164"/>
                    </a:cubicBezTo>
                    <a:cubicBezTo>
                      <a:pt x="440" y="169"/>
                      <a:pt x="447" y="172"/>
                      <a:pt x="453" y="174"/>
                    </a:cubicBezTo>
                    <a:cubicBezTo>
                      <a:pt x="459" y="175"/>
                      <a:pt x="465" y="175"/>
                      <a:pt x="470" y="173"/>
                    </a:cubicBezTo>
                    <a:cubicBezTo>
                      <a:pt x="475" y="172"/>
                      <a:pt x="480" y="168"/>
                      <a:pt x="485" y="164"/>
                    </a:cubicBezTo>
                    <a:cubicBezTo>
                      <a:pt x="490" y="159"/>
                      <a:pt x="493" y="154"/>
                      <a:pt x="494" y="149"/>
                    </a:cubicBezTo>
                    <a:cubicBezTo>
                      <a:pt x="496" y="144"/>
                      <a:pt x="497" y="138"/>
                      <a:pt x="496" y="133"/>
                    </a:cubicBezTo>
                    <a:cubicBezTo>
                      <a:pt x="495" y="128"/>
                      <a:pt x="494" y="123"/>
                      <a:pt x="491" y="118"/>
                    </a:cubicBezTo>
                    <a:cubicBezTo>
                      <a:pt x="488" y="113"/>
                      <a:pt x="485" y="109"/>
                      <a:pt x="481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Freeform 178"/>
              <p:cNvSpPr>
                <a:spLocks/>
              </p:cNvSpPr>
              <p:nvPr/>
            </p:nvSpPr>
            <p:spPr bwMode="auto">
              <a:xfrm>
                <a:off x="2425" y="3830"/>
                <a:ext cx="17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179"/>
              <p:cNvSpPr>
                <a:spLocks noEditPoints="1"/>
              </p:cNvSpPr>
              <p:nvPr/>
            </p:nvSpPr>
            <p:spPr bwMode="auto">
              <a:xfrm>
                <a:off x="2428" y="3754"/>
                <a:ext cx="68" cy="85"/>
              </a:xfrm>
              <a:custGeom>
                <a:avLst/>
                <a:gdLst/>
                <a:ahLst/>
                <a:cxnLst>
                  <a:cxn ang="0">
                    <a:pos x="155" y="197"/>
                  </a:cxn>
                  <a:cxn ang="0">
                    <a:pos x="179" y="243"/>
                  </a:cxn>
                  <a:cxn ang="0">
                    <a:pos x="174" y="293"/>
                  </a:cxn>
                  <a:cxn ang="0">
                    <a:pos x="146" y="327"/>
                  </a:cxn>
                  <a:cxn ang="0">
                    <a:pos x="128" y="337"/>
                  </a:cxn>
                  <a:cxn ang="0">
                    <a:pos x="118" y="338"/>
                  </a:cxn>
                  <a:cxn ang="0">
                    <a:pos x="109" y="330"/>
                  </a:cxn>
                  <a:cxn ang="0">
                    <a:pos x="108" y="325"/>
                  </a:cxn>
                  <a:cxn ang="0">
                    <a:pos x="113" y="321"/>
                  </a:cxn>
                  <a:cxn ang="0">
                    <a:pos x="130" y="311"/>
                  </a:cxn>
                  <a:cxn ang="0">
                    <a:pos x="155" y="279"/>
                  </a:cxn>
                  <a:cxn ang="0">
                    <a:pos x="148" y="232"/>
                  </a:cxn>
                  <a:cxn ang="0">
                    <a:pos x="123" y="230"/>
                  </a:cxn>
                  <a:cxn ang="0">
                    <a:pos x="84" y="268"/>
                  </a:cxn>
                  <a:cxn ang="0">
                    <a:pos x="42" y="266"/>
                  </a:cxn>
                  <a:cxn ang="0">
                    <a:pos x="7" y="230"/>
                  </a:cxn>
                  <a:cxn ang="0">
                    <a:pos x="5" y="181"/>
                  </a:cxn>
                  <a:cxn ang="0">
                    <a:pos x="41" y="142"/>
                  </a:cxn>
                  <a:cxn ang="0">
                    <a:pos x="79" y="138"/>
                  </a:cxn>
                  <a:cxn ang="0">
                    <a:pos x="118" y="160"/>
                  </a:cxn>
                  <a:cxn ang="0">
                    <a:pos x="116" y="195"/>
                  </a:cxn>
                  <a:cxn ang="0">
                    <a:pos x="69" y="163"/>
                  </a:cxn>
                  <a:cxn ang="0">
                    <a:pos x="36" y="173"/>
                  </a:cxn>
                  <a:cxn ang="0">
                    <a:pos x="25" y="203"/>
                  </a:cxn>
                  <a:cxn ang="0">
                    <a:pos x="40" y="231"/>
                  </a:cxn>
                  <a:cxn ang="0">
                    <a:pos x="67" y="246"/>
                  </a:cxn>
                  <a:cxn ang="0">
                    <a:pos x="95" y="233"/>
                  </a:cxn>
                  <a:cxn ang="0">
                    <a:pos x="116" y="195"/>
                  </a:cxn>
                  <a:cxn ang="0">
                    <a:pos x="197" y="10"/>
                  </a:cxn>
                  <a:cxn ang="0">
                    <a:pos x="202" y="17"/>
                  </a:cxn>
                  <a:cxn ang="0">
                    <a:pos x="271" y="191"/>
                  </a:cxn>
                  <a:cxn ang="0">
                    <a:pos x="271" y="198"/>
                  </a:cxn>
                  <a:cxn ang="0">
                    <a:pos x="264" y="207"/>
                  </a:cxn>
                  <a:cxn ang="0">
                    <a:pos x="253" y="214"/>
                  </a:cxn>
                  <a:cxn ang="0">
                    <a:pos x="249" y="210"/>
                  </a:cxn>
                  <a:cxn ang="0">
                    <a:pos x="113" y="103"/>
                  </a:cxn>
                  <a:cxn ang="0">
                    <a:pos x="101" y="99"/>
                  </a:cxn>
                  <a:cxn ang="0">
                    <a:pos x="95" y="92"/>
                  </a:cxn>
                  <a:cxn ang="0">
                    <a:pos x="96" y="87"/>
                  </a:cxn>
                  <a:cxn ang="0">
                    <a:pos x="183" y="1"/>
                  </a:cxn>
                  <a:cxn ang="0">
                    <a:pos x="189" y="2"/>
                  </a:cxn>
                </a:cxnLst>
                <a:rect l="0" t="0" r="r" b="b"/>
                <a:pathLst>
                  <a:path w="272" h="339">
                    <a:moveTo>
                      <a:pt x="137" y="178"/>
                    </a:moveTo>
                    <a:cubicBezTo>
                      <a:pt x="143" y="184"/>
                      <a:pt x="149" y="190"/>
                      <a:pt x="155" y="197"/>
                    </a:cubicBezTo>
                    <a:cubicBezTo>
                      <a:pt x="160" y="205"/>
                      <a:pt x="165" y="212"/>
                      <a:pt x="169" y="220"/>
                    </a:cubicBezTo>
                    <a:cubicBezTo>
                      <a:pt x="174" y="227"/>
                      <a:pt x="177" y="235"/>
                      <a:pt x="179" y="243"/>
                    </a:cubicBezTo>
                    <a:cubicBezTo>
                      <a:pt x="181" y="251"/>
                      <a:pt x="182" y="259"/>
                      <a:pt x="181" y="268"/>
                    </a:cubicBezTo>
                    <a:cubicBezTo>
                      <a:pt x="180" y="276"/>
                      <a:pt x="178" y="285"/>
                      <a:pt x="174" y="293"/>
                    </a:cubicBezTo>
                    <a:cubicBezTo>
                      <a:pt x="170" y="301"/>
                      <a:pt x="164" y="310"/>
                      <a:pt x="155" y="318"/>
                    </a:cubicBezTo>
                    <a:cubicBezTo>
                      <a:pt x="152" y="321"/>
                      <a:pt x="149" y="324"/>
                      <a:pt x="146" y="327"/>
                    </a:cubicBezTo>
                    <a:cubicBezTo>
                      <a:pt x="142" y="329"/>
                      <a:pt x="139" y="331"/>
                      <a:pt x="136" y="333"/>
                    </a:cubicBezTo>
                    <a:cubicBezTo>
                      <a:pt x="133" y="335"/>
                      <a:pt x="130" y="336"/>
                      <a:pt x="128" y="337"/>
                    </a:cubicBezTo>
                    <a:cubicBezTo>
                      <a:pt x="126" y="338"/>
                      <a:pt x="124" y="339"/>
                      <a:pt x="123" y="339"/>
                    </a:cubicBezTo>
                    <a:cubicBezTo>
                      <a:pt x="121" y="339"/>
                      <a:pt x="120" y="339"/>
                      <a:pt x="118" y="338"/>
                    </a:cubicBezTo>
                    <a:cubicBezTo>
                      <a:pt x="117" y="337"/>
                      <a:pt x="115" y="336"/>
                      <a:pt x="113" y="334"/>
                    </a:cubicBezTo>
                    <a:cubicBezTo>
                      <a:pt x="112" y="332"/>
                      <a:pt x="110" y="331"/>
                      <a:pt x="109" y="330"/>
                    </a:cubicBezTo>
                    <a:cubicBezTo>
                      <a:pt x="109" y="329"/>
                      <a:pt x="108" y="328"/>
                      <a:pt x="108" y="327"/>
                    </a:cubicBezTo>
                    <a:cubicBezTo>
                      <a:pt x="107" y="326"/>
                      <a:pt x="107" y="325"/>
                      <a:pt x="108" y="325"/>
                    </a:cubicBezTo>
                    <a:cubicBezTo>
                      <a:pt x="108" y="324"/>
                      <a:pt x="108" y="324"/>
                      <a:pt x="109" y="323"/>
                    </a:cubicBezTo>
                    <a:cubicBezTo>
                      <a:pt x="110" y="322"/>
                      <a:pt x="111" y="321"/>
                      <a:pt x="113" y="321"/>
                    </a:cubicBezTo>
                    <a:cubicBezTo>
                      <a:pt x="115" y="320"/>
                      <a:pt x="118" y="318"/>
                      <a:pt x="120" y="317"/>
                    </a:cubicBezTo>
                    <a:cubicBezTo>
                      <a:pt x="123" y="315"/>
                      <a:pt x="127" y="313"/>
                      <a:pt x="130" y="311"/>
                    </a:cubicBezTo>
                    <a:cubicBezTo>
                      <a:pt x="134" y="308"/>
                      <a:pt x="137" y="305"/>
                      <a:pt x="141" y="301"/>
                    </a:cubicBezTo>
                    <a:cubicBezTo>
                      <a:pt x="148" y="294"/>
                      <a:pt x="153" y="287"/>
                      <a:pt x="155" y="279"/>
                    </a:cubicBezTo>
                    <a:cubicBezTo>
                      <a:pt x="158" y="271"/>
                      <a:pt x="158" y="263"/>
                      <a:pt x="157" y="255"/>
                    </a:cubicBezTo>
                    <a:cubicBezTo>
                      <a:pt x="155" y="247"/>
                      <a:pt x="153" y="239"/>
                      <a:pt x="148" y="232"/>
                    </a:cubicBezTo>
                    <a:cubicBezTo>
                      <a:pt x="144" y="224"/>
                      <a:pt x="138" y="217"/>
                      <a:pt x="131" y="210"/>
                    </a:cubicBezTo>
                    <a:cubicBezTo>
                      <a:pt x="130" y="216"/>
                      <a:pt x="127" y="223"/>
                      <a:pt x="123" y="230"/>
                    </a:cubicBezTo>
                    <a:cubicBezTo>
                      <a:pt x="120" y="237"/>
                      <a:pt x="114" y="244"/>
                      <a:pt x="107" y="251"/>
                    </a:cubicBezTo>
                    <a:cubicBezTo>
                      <a:pt x="99" y="259"/>
                      <a:pt x="92" y="265"/>
                      <a:pt x="84" y="268"/>
                    </a:cubicBezTo>
                    <a:cubicBezTo>
                      <a:pt x="76" y="271"/>
                      <a:pt x="69" y="273"/>
                      <a:pt x="62" y="272"/>
                    </a:cubicBezTo>
                    <a:cubicBezTo>
                      <a:pt x="55" y="272"/>
                      <a:pt x="48" y="270"/>
                      <a:pt x="42" y="266"/>
                    </a:cubicBezTo>
                    <a:cubicBezTo>
                      <a:pt x="35" y="262"/>
                      <a:pt x="29" y="257"/>
                      <a:pt x="23" y="251"/>
                    </a:cubicBezTo>
                    <a:cubicBezTo>
                      <a:pt x="16" y="245"/>
                      <a:pt x="11" y="238"/>
                      <a:pt x="7" y="230"/>
                    </a:cubicBezTo>
                    <a:cubicBezTo>
                      <a:pt x="3" y="223"/>
                      <a:pt x="1" y="215"/>
                      <a:pt x="1" y="207"/>
                    </a:cubicBezTo>
                    <a:cubicBezTo>
                      <a:pt x="0" y="198"/>
                      <a:pt x="2" y="190"/>
                      <a:pt x="5" y="181"/>
                    </a:cubicBezTo>
                    <a:cubicBezTo>
                      <a:pt x="9" y="173"/>
                      <a:pt x="15" y="164"/>
                      <a:pt x="23" y="156"/>
                    </a:cubicBezTo>
                    <a:cubicBezTo>
                      <a:pt x="29" y="150"/>
                      <a:pt x="35" y="145"/>
                      <a:pt x="41" y="142"/>
                    </a:cubicBezTo>
                    <a:cubicBezTo>
                      <a:pt x="47" y="139"/>
                      <a:pt x="53" y="137"/>
                      <a:pt x="60" y="137"/>
                    </a:cubicBezTo>
                    <a:cubicBezTo>
                      <a:pt x="66" y="136"/>
                      <a:pt x="72" y="137"/>
                      <a:pt x="79" y="138"/>
                    </a:cubicBezTo>
                    <a:cubicBezTo>
                      <a:pt x="85" y="140"/>
                      <a:pt x="91" y="143"/>
                      <a:pt x="98" y="146"/>
                    </a:cubicBezTo>
                    <a:cubicBezTo>
                      <a:pt x="104" y="150"/>
                      <a:pt x="111" y="155"/>
                      <a:pt x="118" y="160"/>
                    </a:cubicBezTo>
                    <a:cubicBezTo>
                      <a:pt x="124" y="165"/>
                      <a:pt x="131" y="171"/>
                      <a:pt x="137" y="178"/>
                    </a:cubicBezTo>
                    <a:close/>
                    <a:moveTo>
                      <a:pt x="116" y="195"/>
                    </a:moveTo>
                    <a:cubicBezTo>
                      <a:pt x="106" y="185"/>
                      <a:pt x="98" y="178"/>
                      <a:pt x="90" y="173"/>
                    </a:cubicBezTo>
                    <a:cubicBezTo>
                      <a:pt x="82" y="168"/>
                      <a:pt x="75" y="164"/>
                      <a:pt x="69" y="163"/>
                    </a:cubicBezTo>
                    <a:cubicBezTo>
                      <a:pt x="63" y="161"/>
                      <a:pt x="57" y="161"/>
                      <a:pt x="51" y="163"/>
                    </a:cubicBezTo>
                    <a:cubicBezTo>
                      <a:pt x="46" y="165"/>
                      <a:pt x="41" y="168"/>
                      <a:pt x="36" y="173"/>
                    </a:cubicBezTo>
                    <a:cubicBezTo>
                      <a:pt x="32" y="178"/>
                      <a:pt x="28" y="182"/>
                      <a:pt x="27" y="188"/>
                    </a:cubicBezTo>
                    <a:cubicBezTo>
                      <a:pt x="25" y="193"/>
                      <a:pt x="25" y="198"/>
                      <a:pt x="25" y="203"/>
                    </a:cubicBezTo>
                    <a:cubicBezTo>
                      <a:pt x="26" y="208"/>
                      <a:pt x="28" y="213"/>
                      <a:pt x="30" y="218"/>
                    </a:cubicBezTo>
                    <a:cubicBezTo>
                      <a:pt x="33" y="222"/>
                      <a:pt x="36" y="227"/>
                      <a:pt x="40" y="231"/>
                    </a:cubicBezTo>
                    <a:cubicBezTo>
                      <a:pt x="45" y="235"/>
                      <a:pt x="49" y="238"/>
                      <a:pt x="54" y="241"/>
                    </a:cubicBezTo>
                    <a:cubicBezTo>
                      <a:pt x="58" y="244"/>
                      <a:pt x="63" y="245"/>
                      <a:pt x="67" y="246"/>
                    </a:cubicBezTo>
                    <a:cubicBezTo>
                      <a:pt x="72" y="246"/>
                      <a:pt x="76" y="245"/>
                      <a:pt x="81" y="244"/>
                    </a:cubicBezTo>
                    <a:cubicBezTo>
                      <a:pt x="86" y="242"/>
                      <a:pt x="91" y="238"/>
                      <a:pt x="95" y="233"/>
                    </a:cubicBezTo>
                    <a:cubicBezTo>
                      <a:pt x="101" y="228"/>
                      <a:pt x="105" y="222"/>
                      <a:pt x="109" y="215"/>
                    </a:cubicBezTo>
                    <a:cubicBezTo>
                      <a:pt x="112" y="208"/>
                      <a:pt x="115" y="201"/>
                      <a:pt x="116" y="195"/>
                    </a:cubicBezTo>
                    <a:close/>
                    <a:moveTo>
                      <a:pt x="194" y="6"/>
                    </a:moveTo>
                    <a:cubicBezTo>
                      <a:pt x="195" y="7"/>
                      <a:pt x="196" y="8"/>
                      <a:pt x="197" y="10"/>
                    </a:cubicBezTo>
                    <a:cubicBezTo>
                      <a:pt x="198" y="11"/>
                      <a:pt x="199" y="12"/>
                      <a:pt x="200" y="13"/>
                    </a:cubicBezTo>
                    <a:cubicBezTo>
                      <a:pt x="201" y="14"/>
                      <a:pt x="201" y="15"/>
                      <a:pt x="202" y="17"/>
                    </a:cubicBezTo>
                    <a:cubicBezTo>
                      <a:pt x="202" y="18"/>
                      <a:pt x="203" y="19"/>
                      <a:pt x="204" y="21"/>
                    </a:cubicBezTo>
                    <a:lnTo>
                      <a:pt x="271" y="191"/>
                    </a:lnTo>
                    <a:cubicBezTo>
                      <a:pt x="271" y="192"/>
                      <a:pt x="272" y="193"/>
                      <a:pt x="272" y="195"/>
                    </a:cubicBezTo>
                    <a:cubicBezTo>
                      <a:pt x="272" y="196"/>
                      <a:pt x="271" y="197"/>
                      <a:pt x="271" y="198"/>
                    </a:cubicBezTo>
                    <a:cubicBezTo>
                      <a:pt x="270" y="199"/>
                      <a:pt x="269" y="200"/>
                      <a:pt x="268" y="202"/>
                    </a:cubicBezTo>
                    <a:cubicBezTo>
                      <a:pt x="267" y="203"/>
                      <a:pt x="265" y="205"/>
                      <a:pt x="264" y="207"/>
                    </a:cubicBezTo>
                    <a:cubicBezTo>
                      <a:pt x="261" y="209"/>
                      <a:pt x="259" y="211"/>
                      <a:pt x="257" y="212"/>
                    </a:cubicBezTo>
                    <a:cubicBezTo>
                      <a:pt x="256" y="214"/>
                      <a:pt x="254" y="214"/>
                      <a:pt x="253" y="214"/>
                    </a:cubicBezTo>
                    <a:cubicBezTo>
                      <a:pt x="252" y="215"/>
                      <a:pt x="251" y="214"/>
                      <a:pt x="251" y="213"/>
                    </a:cubicBezTo>
                    <a:cubicBezTo>
                      <a:pt x="250" y="213"/>
                      <a:pt x="249" y="212"/>
                      <a:pt x="249" y="210"/>
                    </a:cubicBezTo>
                    <a:lnTo>
                      <a:pt x="182" y="35"/>
                    </a:lnTo>
                    <a:lnTo>
                      <a:pt x="113" y="103"/>
                    </a:lnTo>
                    <a:cubicBezTo>
                      <a:pt x="112" y="105"/>
                      <a:pt x="110" y="105"/>
                      <a:pt x="108" y="104"/>
                    </a:cubicBezTo>
                    <a:cubicBezTo>
                      <a:pt x="106" y="104"/>
                      <a:pt x="103" y="102"/>
                      <a:pt x="101" y="99"/>
                    </a:cubicBezTo>
                    <a:cubicBezTo>
                      <a:pt x="99" y="98"/>
                      <a:pt x="98" y="96"/>
                      <a:pt x="97" y="95"/>
                    </a:cubicBezTo>
                    <a:cubicBezTo>
                      <a:pt x="96" y="94"/>
                      <a:pt x="96" y="93"/>
                      <a:pt x="95" y="92"/>
                    </a:cubicBezTo>
                    <a:cubicBezTo>
                      <a:pt x="95" y="91"/>
                      <a:pt x="95" y="90"/>
                      <a:pt x="95" y="89"/>
                    </a:cubicBezTo>
                    <a:cubicBezTo>
                      <a:pt x="95" y="88"/>
                      <a:pt x="96" y="87"/>
                      <a:pt x="96" y="87"/>
                    </a:cubicBezTo>
                    <a:lnTo>
                      <a:pt x="180" y="3"/>
                    </a:lnTo>
                    <a:cubicBezTo>
                      <a:pt x="181" y="2"/>
                      <a:pt x="182" y="2"/>
                      <a:pt x="183" y="1"/>
                    </a:cubicBezTo>
                    <a:cubicBezTo>
                      <a:pt x="184" y="0"/>
                      <a:pt x="185" y="0"/>
                      <a:pt x="186" y="1"/>
                    </a:cubicBezTo>
                    <a:cubicBezTo>
                      <a:pt x="187" y="1"/>
                      <a:pt x="188" y="1"/>
                      <a:pt x="189" y="2"/>
                    </a:cubicBezTo>
                    <a:cubicBezTo>
                      <a:pt x="191" y="3"/>
                      <a:pt x="192" y="4"/>
                      <a:pt x="194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180"/>
              <p:cNvSpPr>
                <a:spLocks noEditPoints="1"/>
              </p:cNvSpPr>
              <p:nvPr/>
            </p:nvSpPr>
            <p:spPr bwMode="auto">
              <a:xfrm>
                <a:off x="2477" y="3828"/>
                <a:ext cx="121" cy="140"/>
              </a:xfrm>
              <a:custGeom>
                <a:avLst/>
                <a:gdLst/>
                <a:ahLst/>
                <a:cxnLst>
                  <a:cxn ang="0">
                    <a:pos x="199" y="481"/>
                  </a:cxn>
                  <a:cxn ang="0">
                    <a:pos x="123" y="561"/>
                  </a:cxn>
                  <a:cxn ang="0">
                    <a:pos x="115" y="560"/>
                  </a:cxn>
                  <a:cxn ang="0">
                    <a:pos x="107" y="550"/>
                  </a:cxn>
                  <a:cxn ang="0">
                    <a:pos x="138" y="516"/>
                  </a:cxn>
                  <a:cxn ang="0">
                    <a:pos x="16" y="456"/>
                  </a:cxn>
                  <a:cxn ang="0">
                    <a:pos x="5" y="452"/>
                  </a:cxn>
                  <a:cxn ang="0">
                    <a:pos x="0" y="443"/>
                  </a:cxn>
                  <a:cxn ang="0">
                    <a:pos x="13" y="385"/>
                  </a:cxn>
                  <a:cxn ang="0">
                    <a:pos x="19" y="377"/>
                  </a:cxn>
                  <a:cxn ang="0">
                    <a:pos x="29" y="370"/>
                  </a:cxn>
                  <a:cxn ang="0">
                    <a:pos x="183" y="471"/>
                  </a:cxn>
                  <a:cxn ang="0">
                    <a:pos x="191" y="471"/>
                  </a:cxn>
                  <a:cxn ang="0">
                    <a:pos x="256" y="311"/>
                  </a:cxn>
                  <a:cxn ang="0">
                    <a:pos x="282" y="381"/>
                  </a:cxn>
                  <a:cxn ang="0">
                    <a:pos x="247" y="440"/>
                  </a:cxn>
                  <a:cxn ang="0">
                    <a:pos x="224" y="452"/>
                  </a:cxn>
                  <a:cxn ang="0">
                    <a:pos x="211" y="443"/>
                  </a:cxn>
                  <a:cxn ang="0">
                    <a:pos x="210" y="436"/>
                  </a:cxn>
                  <a:cxn ang="0">
                    <a:pos x="232" y="424"/>
                  </a:cxn>
                  <a:cxn ang="0">
                    <a:pos x="258" y="368"/>
                  </a:cxn>
                  <a:cxn ang="0">
                    <a:pos x="225" y="343"/>
                  </a:cxn>
                  <a:cxn ang="0">
                    <a:pos x="163" y="386"/>
                  </a:cxn>
                  <a:cxn ang="0">
                    <a:pos x="109" y="344"/>
                  </a:cxn>
                  <a:cxn ang="0">
                    <a:pos x="124" y="269"/>
                  </a:cxn>
                  <a:cxn ang="0">
                    <a:pos x="180" y="252"/>
                  </a:cxn>
                  <a:cxn ang="0">
                    <a:pos x="239" y="291"/>
                  </a:cxn>
                  <a:cxn ang="0">
                    <a:pos x="170" y="276"/>
                  </a:cxn>
                  <a:cxn ang="0">
                    <a:pos x="128" y="301"/>
                  </a:cxn>
                  <a:cxn ang="0">
                    <a:pos x="142" y="344"/>
                  </a:cxn>
                  <a:cxn ang="0">
                    <a:pos x="182" y="357"/>
                  </a:cxn>
                  <a:cxn ang="0">
                    <a:pos x="217" y="308"/>
                  </a:cxn>
                  <a:cxn ang="0">
                    <a:pos x="384" y="220"/>
                  </a:cxn>
                  <a:cxn ang="0">
                    <a:pos x="388" y="293"/>
                  </a:cxn>
                  <a:cxn ang="0">
                    <a:pos x="350" y="333"/>
                  </a:cxn>
                  <a:cxn ang="0">
                    <a:pos x="333" y="338"/>
                  </a:cxn>
                  <a:cxn ang="0">
                    <a:pos x="322" y="327"/>
                  </a:cxn>
                  <a:cxn ang="0">
                    <a:pos x="328" y="321"/>
                  </a:cxn>
                  <a:cxn ang="0">
                    <a:pos x="356" y="302"/>
                  </a:cxn>
                  <a:cxn ang="0">
                    <a:pos x="363" y="232"/>
                  </a:cxn>
                  <a:cxn ang="0">
                    <a:pos x="322" y="251"/>
                  </a:cxn>
                  <a:cxn ang="0">
                    <a:pos x="256" y="266"/>
                  </a:cxn>
                  <a:cxn ang="0">
                    <a:pos x="215" y="207"/>
                  </a:cxn>
                  <a:cxn ang="0">
                    <a:pos x="256" y="142"/>
                  </a:cxn>
                  <a:cxn ang="0">
                    <a:pos x="312" y="147"/>
                  </a:cxn>
                  <a:cxn ang="0">
                    <a:pos x="330" y="195"/>
                  </a:cxn>
                  <a:cxn ang="0">
                    <a:pos x="266" y="163"/>
                  </a:cxn>
                  <a:cxn ang="0">
                    <a:pos x="240" y="203"/>
                  </a:cxn>
                  <a:cxn ang="0">
                    <a:pos x="268" y="241"/>
                  </a:cxn>
                  <a:cxn ang="0">
                    <a:pos x="310" y="233"/>
                  </a:cxn>
                  <a:cxn ang="0">
                    <a:pos x="408" y="6"/>
                  </a:cxn>
                  <a:cxn ang="0">
                    <a:pos x="416" y="17"/>
                  </a:cxn>
                  <a:cxn ang="0">
                    <a:pos x="486" y="195"/>
                  </a:cxn>
                  <a:cxn ang="0">
                    <a:pos x="478" y="207"/>
                  </a:cxn>
                  <a:cxn ang="0">
                    <a:pos x="465" y="214"/>
                  </a:cxn>
                  <a:cxn ang="0">
                    <a:pos x="328" y="104"/>
                  </a:cxn>
                  <a:cxn ang="0">
                    <a:pos x="312" y="95"/>
                  </a:cxn>
                  <a:cxn ang="0">
                    <a:pos x="311" y="87"/>
                  </a:cxn>
                  <a:cxn ang="0">
                    <a:pos x="400" y="1"/>
                  </a:cxn>
                </a:cxnLst>
                <a:rect l="0" t="0" r="r" b="b"/>
                <a:pathLst>
                  <a:path w="486" h="562">
                    <a:moveTo>
                      <a:pt x="194" y="474"/>
                    </a:moveTo>
                    <a:cubicBezTo>
                      <a:pt x="196" y="476"/>
                      <a:pt x="197" y="477"/>
                      <a:pt x="197" y="478"/>
                    </a:cubicBezTo>
                    <a:cubicBezTo>
                      <a:pt x="198" y="479"/>
                      <a:pt x="199" y="481"/>
                      <a:pt x="199" y="481"/>
                    </a:cubicBezTo>
                    <a:cubicBezTo>
                      <a:pt x="199" y="482"/>
                      <a:pt x="199" y="483"/>
                      <a:pt x="199" y="484"/>
                    </a:cubicBezTo>
                    <a:cubicBezTo>
                      <a:pt x="199" y="485"/>
                      <a:pt x="198" y="485"/>
                      <a:pt x="198" y="486"/>
                    </a:cubicBezTo>
                    <a:lnTo>
                      <a:pt x="123" y="561"/>
                    </a:lnTo>
                    <a:cubicBezTo>
                      <a:pt x="123" y="561"/>
                      <a:pt x="122" y="561"/>
                      <a:pt x="121" y="562"/>
                    </a:cubicBezTo>
                    <a:cubicBezTo>
                      <a:pt x="121" y="562"/>
                      <a:pt x="120" y="562"/>
                      <a:pt x="119" y="562"/>
                    </a:cubicBezTo>
                    <a:cubicBezTo>
                      <a:pt x="118" y="561"/>
                      <a:pt x="117" y="561"/>
                      <a:pt x="115" y="560"/>
                    </a:cubicBezTo>
                    <a:cubicBezTo>
                      <a:pt x="114" y="560"/>
                      <a:pt x="113" y="558"/>
                      <a:pt x="112" y="557"/>
                    </a:cubicBezTo>
                    <a:cubicBezTo>
                      <a:pt x="110" y="556"/>
                      <a:pt x="109" y="554"/>
                      <a:pt x="108" y="553"/>
                    </a:cubicBezTo>
                    <a:cubicBezTo>
                      <a:pt x="108" y="552"/>
                      <a:pt x="107" y="551"/>
                      <a:pt x="107" y="550"/>
                    </a:cubicBezTo>
                    <a:cubicBezTo>
                      <a:pt x="107" y="549"/>
                      <a:pt x="107" y="548"/>
                      <a:pt x="107" y="547"/>
                    </a:cubicBezTo>
                    <a:cubicBezTo>
                      <a:pt x="107" y="547"/>
                      <a:pt x="107" y="546"/>
                      <a:pt x="108" y="545"/>
                    </a:cubicBezTo>
                    <a:lnTo>
                      <a:pt x="138" y="516"/>
                    </a:lnTo>
                    <a:lnTo>
                      <a:pt x="29" y="407"/>
                    </a:lnTo>
                    <a:lnTo>
                      <a:pt x="18" y="451"/>
                    </a:lnTo>
                    <a:cubicBezTo>
                      <a:pt x="17" y="453"/>
                      <a:pt x="16" y="455"/>
                      <a:pt x="16" y="456"/>
                    </a:cubicBezTo>
                    <a:cubicBezTo>
                      <a:pt x="15" y="457"/>
                      <a:pt x="14" y="457"/>
                      <a:pt x="13" y="457"/>
                    </a:cubicBezTo>
                    <a:cubicBezTo>
                      <a:pt x="12" y="457"/>
                      <a:pt x="11" y="457"/>
                      <a:pt x="10" y="456"/>
                    </a:cubicBezTo>
                    <a:cubicBezTo>
                      <a:pt x="8" y="455"/>
                      <a:pt x="7" y="454"/>
                      <a:pt x="5" y="452"/>
                    </a:cubicBezTo>
                    <a:cubicBezTo>
                      <a:pt x="4" y="451"/>
                      <a:pt x="3" y="450"/>
                      <a:pt x="2" y="449"/>
                    </a:cubicBezTo>
                    <a:cubicBezTo>
                      <a:pt x="1" y="448"/>
                      <a:pt x="1" y="447"/>
                      <a:pt x="1" y="446"/>
                    </a:cubicBezTo>
                    <a:cubicBezTo>
                      <a:pt x="0" y="445"/>
                      <a:pt x="0" y="444"/>
                      <a:pt x="0" y="443"/>
                    </a:cubicBezTo>
                    <a:cubicBezTo>
                      <a:pt x="0" y="442"/>
                      <a:pt x="0" y="441"/>
                      <a:pt x="0" y="440"/>
                    </a:cubicBezTo>
                    <a:lnTo>
                      <a:pt x="12" y="386"/>
                    </a:lnTo>
                    <a:cubicBezTo>
                      <a:pt x="12" y="386"/>
                      <a:pt x="12" y="385"/>
                      <a:pt x="13" y="385"/>
                    </a:cubicBezTo>
                    <a:cubicBezTo>
                      <a:pt x="13" y="384"/>
                      <a:pt x="13" y="383"/>
                      <a:pt x="14" y="383"/>
                    </a:cubicBezTo>
                    <a:cubicBezTo>
                      <a:pt x="14" y="382"/>
                      <a:pt x="15" y="381"/>
                      <a:pt x="16" y="380"/>
                    </a:cubicBezTo>
                    <a:cubicBezTo>
                      <a:pt x="17" y="379"/>
                      <a:pt x="18" y="378"/>
                      <a:pt x="19" y="377"/>
                    </a:cubicBezTo>
                    <a:cubicBezTo>
                      <a:pt x="21" y="375"/>
                      <a:pt x="22" y="373"/>
                      <a:pt x="24" y="372"/>
                    </a:cubicBezTo>
                    <a:cubicBezTo>
                      <a:pt x="25" y="371"/>
                      <a:pt x="26" y="371"/>
                      <a:pt x="27" y="370"/>
                    </a:cubicBezTo>
                    <a:cubicBezTo>
                      <a:pt x="28" y="370"/>
                      <a:pt x="29" y="370"/>
                      <a:pt x="29" y="370"/>
                    </a:cubicBezTo>
                    <a:cubicBezTo>
                      <a:pt x="30" y="370"/>
                      <a:pt x="31" y="370"/>
                      <a:pt x="31" y="371"/>
                    </a:cubicBezTo>
                    <a:lnTo>
                      <a:pt x="157" y="497"/>
                    </a:lnTo>
                    <a:lnTo>
                      <a:pt x="183" y="471"/>
                    </a:lnTo>
                    <a:cubicBezTo>
                      <a:pt x="183" y="470"/>
                      <a:pt x="184" y="470"/>
                      <a:pt x="185" y="469"/>
                    </a:cubicBezTo>
                    <a:cubicBezTo>
                      <a:pt x="186" y="469"/>
                      <a:pt x="186" y="469"/>
                      <a:pt x="187" y="470"/>
                    </a:cubicBezTo>
                    <a:cubicBezTo>
                      <a:pt x="188" y="470"/>
                      <a:pt x="189" y="470"/>
                      <a:pt x="191" y="471"/>
                    </a:cubicBezTo>
                    <a:cubicBezTo>
                      <a:pt x="192" y="472"/>
                      <a:pt x="193" y="473"/>
                      <a:pt x="194" y="474"/>
                    </a:cubicBezTo>
                    <a:close/>
                    <a:moveTo>
                      <a:pt x="239" y="291"/>
                    </a:moveTo>
                    <a:cubicBezTo>
                      <a:pt x="245" y="297"/>
                      <a:pt x="251" y="304"/>
                      <a:pt x="256" y="311"/>
                    </a:cubicBezTo>
                    <a:cubicBezTo>
                      <a:pt x="262" y="318"/>
                      <a:pt x="267" y="325"/>
                      <a:pt x="271" y="333"/>
                    </a:cubicBezTo>
                    <a:cubicBezTo>
                      <a:pt x="275" y="340"/>
                      <a:pt x="278" y="348"/>
                      <a:pt x="280" y="356"/>
                    </a:cubicBezTo>
                    <a:cubicBezTo>
                      <a:pt x="282" y="365"/>
                      <a:pt x="283" y="373"/>
                      <a:pt x="282" y="381"/>
                    </a:cubicBezTo>
                    <a:cubicBezTo>
                      <a:pt x="282" y="389"/>
                      <a:pt x="279" y="398"/>
                      <a:pt x="275" y="406"/>
                    </a:cubicBezTo>
                    <a:cubicBezTo>
                      <a:pt x="271" y="415"/>
                      <a:pt x="265" y="423"/>
                      <a:pt x="257" y="431"/>
                    </a:cubicBezTo>
                    <a:cubicBezTo>
                      <a:pt x="253" y="434"/>
                      <a:pt x="250" y="437"/>
                      <a:pt x="247" y="440"/>
                    </a:cubicBezTo>
                    <a:cubicBezTo>
                      <a:pt x="243" y="442"/>
                      <a:pt x="240" y="445"/>
                      <a:pt x="237" y="446"/>
                    </a:cubicBezTo>
                    <a:cubicBezTo>
                      <a:pt x="234" y="448"/>
                      <a:pt x="232" y="450"/>
                      <a:pt x="229" y="451"/>
                    </a:cubicBezTo>
                    <a:cubicBezTo>
                      <a:pt x="227" y="452"/>
                      <a:pt x="225" y="452"/>
                      <a:pt x="224" y="452"/>
                    </a:cubicBezTo>
                    <a:cubicBezTo>
                      <a:pt x="222" y="452"/>
                      <a:pt x="221" y="452"/>
                      <a:pt x="220" y="451"/>
                    </a:cubicBezTo>
                    <a:cubicBezTo>
                      <a:pt x="218" y="450"/>
                      <a:pt x="216" y="449"/>
                      <a:pt x="214" y="447"/>
                    </a:cubicBezTo>
                    <a:cubicBezTo>
                      <a:pt x="213" y="445"/>
                      <a:pt x="212" y="444"/>
                      <a:pt x="211" y="443"/>
                    </a:cubicBezTo>
                    <a:cubicBezTo>
                      <a:pt x="210" y="442"/>
                      <a:pt x="209" y="441"/>
                      <a:pt x="209" y="440"/>
                    </a:cubicBezTo>
                    <a:cubicBezTo>
                      <a:pt x="209" y="439"/>
                      <a:pt x="209" y="439"/>
                      <a:pt x="209" y="438"/>
                    </a:cubicBezTo>
                    <a:cubicBezTo>
                      <a:pt x="209" y="438"/>
                      <a:pt x="210" y="437"/>
                      <a:pt x="210" y="436"/>
                    </a:cubicBezTo>
                    <a:cubicBezTo>
                      <a:pt x="211" y="436"/>
                      <a:pt x="212" y="435"/>
                      <a:pt x="214" y="434"/>
                    </a:cubicBezTo>
                    <a:cubicBezTo>
                      <a:pt x="216" y="433"/>
                      <a:pt x="219" y="432"/>
                      <a:pt x="222" y="430"/>
                    </a:cubicBezTo>
                    <a:cubicBezTo>
                      <a:pt x="225" y="428"/>
                      <a:pt x="228" y="426"/>
                      <a:pt x="232" y="424"/>
                    </a:cubicBezTo>
                    <a:cubicBezTo>
                      <a:pt x="235" y="422"/>
                      <a:pt x="239" y="418"/>
                      <a:pt x="243" y="415"/>
                    </a:cubicBezTo>
                    <a:cubicBezTo>
                      <a:pt x="250" y="407"/>
                      <a:pt x="254" y="400"/>
                      <a:pt x="257" y="392"/>
                    </a:cubicBezTo>
                    <a:cubicBezTo>
                      <a:pt x="259" y="384"/>
                      <a:pt x="260" y="376"/>
                      <a:pt x="258" y="368"/>
                    </a:cubicBezTo>
                    <a:cubicBezTo>
                      <a:pt x="257" y="361"/>
                      <a:pt x="254" y="353"/>
                      <a:pt x="249" y="345"/>
                    </a:cubicBezTo>
                    <a:cubicBezTo>
                      <a:pt x="245" y="337"/>
                      <a:pt x="239" y="330"/>
                      <a:pt x="233" y="323"/>
                    </a:cubicBezTo>
                    <a:cubicBezTo>
                      <a:pt x="231" y="329"/>
                      <a:pt x="228" y="336"/>
                      <a:pt x="225" y="343"/>
                    </a:cubicBezTo>
                    <a:cubicBezTo>
                      <a:pt x="221" y="350"/>
                      <a:pt x="216" y="358"/>
                      <a:pt x="209" y="365"/>
                    </a:cubicBezTo>
                    <a:cubicBezTo>
                      <a:pt x="201" y="373"/>
                      <a:pt x="193" y="378"/>
                      <a:pt x="185" y="381"/>
                    </a:cubicBezTo>
                    <a:cubicBezTo>
                      <a:pt x="178" y="385"/>
                      <a:pt x="170" y="386"/>
                      <a:pt x="163" y="386"/>
                    </a:cubicBezTo>
                    <a:cubicBezTo>
                      <a:pt x="156" y="385"/>
                      <a:pt x="150" y="383"/>
                      <a:pt x="143" y="379"/>
                    </a:cubicBezTo>
                    <a:cubicBezTo>
                      <a:pt x="136" y="376"/>
                      <a:pt x="130" y="371"/>
                      <a:pt x="124" y="364"/>
                    </a:cubicBezTo>
                    <a:cubicBezTo>
                      <a:pt x="118" y="358"/>
                      <a:pt x="112" y="351"/>
                      <a:pt x="109" y="344"/>
                    </a:cubicBezTo>
                    <a:cubicBezTo>
                      <a:pt x="105" y="336"/>
                      <a:pt x="103" y="328"/>
                      <a:pt x="102" y="320"/>
                    </a:cubicBezTo>
                    <a:cubicBezTo>
                      <a:pt x="102" y="312"/>
                      <a:pt x="103" y="303"/>
                      <a:pt x="107" y="295"/>
                    </a:cubicBezTo>
                    <a:cubicBezTo>
                      <a:pt x="110" y="286"/>
                      <a:pt x="116" y="278"/>
                      <a:pt x="124" y="269"/>
                    </a:cubicBezTo>
                    <a:cubicBezTo>
                      <a:pt x="130" y="263"/>
                      <a:pt x="136" y="259"/>
                      <a:pt x="143" y="256"/>
                    </a:cubicBezTo>
                    <a:cubicBezTo>
                      <a:pt x="149" y="252"/>
                      <a:pt x="155" y="251"/>
                      <a:pt x="161" y="250"/>
                    </a:cubicBezTo>
                    <a:cubicBezTo>
                      <a:pt x="167" y="250"/>
                      <a:pt x="174" y="250"/>
                      <a:pt x="180" y="252"/>
                    </a:cubicBezTo>
                    <a:cubicBezTo>
                      <a:pt x="186" y="253"/>
                      <a:pt x="193" y="256"/>
                      <a:pt x="199" y="260"/>
                    </a:cubicBezTo>
                    <a:cubicBezTo>
                      <a:pt x="206" y="263"/>
                      <a:pt x="212" y="268"/>
                      <a:pt x="219" y="273"/>
                    </a:cubicBezTo>
                    <a:cubicBezTo>
                      <a:pt x="225" y="278"/>
                      <a:pt x="232" y="284"/>
                      <a:pt x="239" y="291"/>
                    </a:cubicBezTo>
                    <a:close/>
                    <a:moveTo>
                      <a:pt x="217" y="308"/>
                    </a:moveTo>
                    <a:cubicBezTo>
                      <a:pt x="208" y="299"/>
                      <a:pt x="199" y="291"/>
                      <a:pt x="191" y="286"/>
                    </a:cubicBezTo>
                    <a:cubicBezTo>
                      <a:pt x="184" y="281"/>
                      <a:pt x="177" y="278"/>
                      <a:pt x="170" y="276"/>
                    </a:cubicBezTo>
                    <a:cubicBezTo>
                      <a:pt x="164" y="275"/>
                      <a:pt x="158" y="275"/>
                      <a:pt x="153" y="276"/>
                    </a:cubicBezTo>
                    <a:cubicBezTo>
                      <a:pt x="147" y="278"/>
                      <a:pt x="142" y="281"/>
                      <a:pt x="138" y="286"/>
                    </a:cubicBezTo>
                    <a:cubicBezTo>
                      <a:pt x="133" y="291"/>
                      <a:pt x="130" y="296"/>
                      <a:pt x="128" y="301"/>
                    </a:cubicBezTo>
                    <a:cubicBezTo>
                      <a:pt x="126" y="306"/>
                      <a:pt x="126" y="311"/>
                      <a:pt x="127" y="316"/>
                    </a:cubicBezTo>
                    <a:cubicBezTo>
                      <a:pt x="127" y="321"/>
                      <a:pt x="129" y="326"/>
                      <a:pt x="132" y="331"/>
                    </a:cubicBezTo>
                    <a:cubicBezTo>
                      <a:pt x="134" y="336"/>
                      <a:pt x="138" y="340"/>
                      <a:pt x="142" y="344"/>
                    </a:cubicBezTo>
                    <a:cubicBezTo>
                      <a:pt x="146" y="348"/>
                      <a:pt x="150" y="352"/>
                      <a:pt x="155" y="354"/>
                    </a:cubicBezTo>
                    <a:cubicBezTo>
                      <a:pt x="159" y="357"/>
                      <a:pt x="164" y="359"/>
                      <a:pt x="169" y="359"/>
                    </a:cubicBezTo>
                    <a:cubicBezTo>
                      <a:pt x="173" y="360"/>
                      <a:pt x="178" y="359"/>
                      <a:pt x="182" y="357"/>
                    </a:cubicBezTo>
                    <a:cubicBezTo>
                      <a:pt x="187" y="355"/>
                      <a:pt x="192" y="351"/>
                      <a:pt x="197" y="347"/>
                    </a:cubicBezTo>
                    <a:cubicBezTo>
                      <a:pt x="202" y="341"/>
                      <a:pt x="207" y="335"/>
                      <a:pt x="210" y="328"/>
                    </a:cubicBezTo>
                    <a:cubicBezTo>
                      <a:pt x="214" y="321"/>
                      <a:pt x="216" y="315"/>
                      <a:pt x="217" y="308"/>
                    </a:cubicBezTo>
                    <a:close/>
                    <a:moveTo>
                      <a:pt x="352" y="178"/>
                    </a:moveTo>
                    <a:cubicBezTo>
                      <a:pt x="358" y="184"/>
                      <a:pt x="364" y="191"/>
                      <a:pt x="369" y="198"/>
                    </a:cubicBezTo>
                    <a:cubicBezTo>
                      <a:pt x="375" y="205"/>
                      <a:pt x="380" y="212"/>
                      <a:pt x="384" y="220"/>
                    </a:cubicBezTo>
                    <a:cubicBezTo>
                      <a:pt x="388" y="227"/>
                      <a:pt x="391" y="235"/>
                      <a:pt x="393" y="243"/>
                    </a:cubicBezTo>
                    <a:cubicBezTo>
                      <a:pt x="395" y="251"/>
                      <a:pt x="396" y="260"/>
                      <a:pt x="395" y="268"/>
                    </a:cubicBezTo>
                    <a:cubicBezTo>
                      <a:pt x="395" y="276"/>
                      <a:pt x="392" y="285"/>
                      <a:pt x="388" y="293"/>
                    </a:cubicBezTo>
                    <a:cubicBezTo>
                      <a:pt x="384" y="302"/>
                      <a:pt x="378" y="310"/>
                      <a:pt x="370" y="318"/>
                    </a:cubicBezTo>
                    <a:cubicBezTo>
                      <a:pt x="367" y="321"/>
                      <a:pt x="363" y="324"/>
                      <a:pt x="360" y="327"/>
                    </a:cubicBezTo>
                    <a:cubicBezTo>
                      <a:pt x="357" y="329"/>
                      <a:pt x="353" y="331"/>
                      <a:pt x="350" y="333"/>
                    </a:cubicBezTo>
                    <a:cubicBezTo>
                      <a:pt x="347" y="335"/>
                      <a:pt x="345" y="336"/>
                      <a:pt x="343" y="337"/>
                    </a:cubicBezTo>
                    <a:cubicBezTo>
                      <a:pt x="340" y="338"/>
                      <a:pt x="338" y="339"/>
                      <a:pt x="337" y="339"/>
                    </a:cubicBezTo>
                    <a:cubicBezTo>
                      <a:pt x="336" y="339"/>
                      <a:pt x="334" y="339"/>
                      <a:pt x="333" y="338"/>
                    </a:cubicBezTo>
                    <a:cubicBezTo>
                      <a:pt x="331" y="337"/>
                      <a:pt x="330" y="336"/>
                      <a:pt x="328" y="334"/>
                    </a:cubicBezTo>
                    <a:cubicBezTo>
                      <a:pt x="326" y="332"/>
                      <a:pt x="325" y="331"/>
                      <a:pt x="324" y="330"/>
                    </a:cubicBezTo>
                    <a:cubicBezTo>
                      <a:pt x="323" y="329"/>
                      <a:pt x="322" y="328"/>
                      <a:pt x="322" y="327"/>
                    </a:cubicBezTo>
                    <a:cubicBezTo>
                      <a:pt x="322" y="326"/>
                      <a:pt x="322" y="326"/>
                      <a:pt x="322" y="325"/>
                    </a:cubicBezTo>
                    <a:cubicBezTo>
                      <a:pt x="322" y="324"/>
                      <a:pt x="323" y="324"/>
                      <a:pt x="323" y="323"/>
                    </a:cubicBezTo>
                    <a:cubicBezTo>
                      <a:pt x="324" y="322"/>
                      <a:pt x="326" y="322"/>
                      <a:pt x="328" y="321"/>
                    </a:cubicBezTo>
                    <a:cubicBezTo>
                      <a:pt x="330" y="320"/>
                      <a:pt x="332" y="319"/>
                      <a:pt x="335" y="317"/>
                    </a:cubicBezTo>
                    <a:cubicBezTo>
                      <a:pt x="338" y="315"/>
                      <a:pt x="341" y="313"/>
                      <a:pt x="345" y="311"/>
                    </a:cubicBezTo>
                    <a:cubicBezTo>
                      <a:pt x="348" y="308"/>
                      <a:pt x="352" y="305"/>
                      <a:pt x="356" y="302"/>
                    </a:cubicBezTo>
                    <a:cubicBezTo>
                      <a:pt x="363" y="294"/>
                      <a:pt x="368" y="287"/>
                      <a:pt x="370" y="279"/>
                    </a:cubicBezTo>
                    <a:cubicBezTo>
                      <a:pt x="372" y="271"/>
                      <a:pt x="373" y="263"/>
                      <a:pt x="371" y="255"/>
                    </a:cubicBezTo>
                    <a:cubicBezTo>
                      <a:pt x="370" y="247"/>
                      <a:pt x="367" y="240"/>
                      <a:pt x="363" y="232"/>
                    </a:cubicBezTo>
                    <a:cubicBezTo>
                      <a:pt x="358" y="224"/>
                      <a:pt x="352" y="217"/>
                      <a:pt x="346" y="210"/>
                    </a:cubicBezTo>
                    <a:cubicBezTo>
                      <a:pt x="344" y="216"/>
                      <a:pt x="342" y="223"/>
                      <a:pt x="338" y="230"/>
                    </a:cubicBezTo>
                    <a:cubicBezTo>
                      <a:pt x="334" y="237"/>
                      <a:pt x="329" y="244"/>
                      <a:pt x="322" y="251"/>
                    </a:cubicBezTo>
                    <a:cubicBezTo>
                      <a:pt x="314" y="259"/>
                      <a:pt x="306" y="265"/>
                      <a:pt x="298" y="268"/>
                    </a:cubicBezTo>
                    <a:cubicBezTo>
                      <a:pt x="291" y="271"/>
                      <a:pt x="284" y="273"/>
                      <a:pt x="276" y="272"/>
                    </a:cubicBezTo>
                    <a:cubicBezTo>
                      <a:pt x="269" y="272"/>
                      <a:pt x="263" y="270"/>
                      <a:pt x="256" y="266"/>
                    </a:cubicBezTo>
                    <a:cubicBezTo>
                      <a:pt x="249" y="262"/>
                      <a:pt x="243" y="257"/>
                      <a:pt x="237" y="251"/>
                    </a:cubicBezTo>
                    <a:cubicBezTo>
                      <a:pt x="231" y="245"/>
                      <a:pt x="226" y="238"/>
                      <a:pt x="222" y="231"/>
                    </a:cubicBezTo>
                    <a:cubicBezTo>
                      <a:pt x="218" y="223"/>
                      <a:pt x="216" y="215"/>
                      <a:pt x="215" y="207"/>
                    </a:cubicBezTo>
                    <a:cubicBezTo>
                      <a:pt x="215" y="199"/>
                      <a:pt x="216" y="190"/>
                      <a:pt x="220" y="182"/>
                    </a:cubicBezTo>
                    <a:cubicBezTo>
                      <a:pt x="223" y="173"/>
                      <a:pt x="229" y="164"/>
                      <a:pt x="238" y="156"/>
                    </a:cubicBezTo>
                    <a:cubicBezTo>
                      <a:pt x="244" y="150"/>
                      <a:pt x="250" y="146"/>
                      <a:pt x="256" y="142"/>
                    </a:cubicBezTo>
                    <a:cubicBezTo>
                      <a:pt x="262" y="139"/>
                      <a:pt x="268" y="137"/>
                      <a:pt x="274" y="137"/>
                    </a:cubicBezTo>
                    <a:cubicBezTo>
                      <a:pt x="280" y="136"/>
                      <a:pt x="287" y="137"/>
                      <a:pt x="293" y="139"/>
                    </a:cubicBezTo>
                    <a:cubicBezTo>
                      <a:pt x="299" y="140"/>
                      <a:pt x="306" y="143"/>
                      <a:pt x="312" y="147"/>
                    </a:cubicBezTo>
                    <a:cubicBezTo>
                      <a:pt x="319" y="150"/>
                      <a:pt x="325" y="155"/>
                      <a:pt x="332" y="160"/>
                    </a:cubicBezTo>
                    <a:cubicBezTo>
                      <a:pt x="339" y="165"/>
                      <a:pt x="345" y="171"/>
                      <a:pt x="352" y="178"/>
                    </a:cubicBezTo>
                    <a:close/>
                    <a:moveTo>
                      <a:pt x="330" y="195"/>
                    </a:moveTo>
                    <a:cubicBezTo>
                      <a:pt x="321" y="186"/>
                      <a:pt x="312" y="178"/>
                      <a:pt x="305" y="173"/>
                    </a:cubicBezTo>
                    <a:cubicBezTo>
                      <a:pt x="297" y="168"/>
                      <a:pt x="290" y="165"/>
                      <a:pt x="283" y="163"/>
                    </a:cubicBezTo>
                    <a:cubicBezTo>
                      <a:pt x="277" y="161"/>
                      <a:pt x="271" y="162"/>
                      <a:pt x="266" y="163"/>
                    </a:cubicBezTo>
                    <a:cubicBezTo>
                      <a:pt x="261" y="165"/>
                      <a:pt x="256" y="168"/>
                      <a:pt x="251" y="173"/>
                    </a:cubicBezTo>
                    <a:cubicBezTo>
                      <a:pt x="246" y="178"/>
                      <a:pt x="243" y="183"/>
                      <a:pt x="241" y="188"/>
                    </a:cubicBezTo>
                    <a:cubicBezTo>
                      <a:pt x="240" y="193"/>
                      <a:pt x="239" y="198"/>
                      <a:pt x="240" y="203"/>
                    </a:cubicBezTo>
                    <a:cubicBezTo>
                      <a:pt x="241" y="208"/>
                      <a:pt x="242" y="213"/>
                      <a:pt x="245" y="218"/>
                    </a:cubicBezTo>
                    <a:cubicBezTo>
                      <a:pt x="248" y="222"/>
                      <a:pt x="251" y="227"/>
                      <a:pt x="255" y="231"/>
                    </a:cubicBezTo>
                    <a:cubicBezTo>
                      <a:pt x="259" y="235"/>
                      <a:pt x="264" y="239"/>
                      <a:pt x="268" y="241"/>
                    </a:cubicBezTo>
                    <a:cubicBezTo>
                      <a:pt x="273" y="244"/>
                      <a:pt x="277" y="245"/>
                      <a:pt x="282" y="246"/>
                    </a:cubicBezTo>
                    <a:cubicBezTo>
                      <a:pt x="286" y="246"/>
                      <a:pt x="291" y="246"/>
                      <a:pt x="296" y="244"/>
                    </a:cubicBezTo>
                    <a:cubicBezTo>
                      <a:pt x="300" y="242"/>
                      <a:pt x="305" y="238"/>
                      <a:pt x="310" y="233"/>
                    </a:cubicBezTo>
                    <a:cubicBezTo>
                      <a:pt x="315" y="228"/>
                      <a:pt x="320" y="222"/>
                      <a:pt x="323" y="215"/>
                    </a:cubicBezTo>
                    <a:cubicBezTo>
                      <a:pt x="327" y="208"/>
                      <a:pt x="329" y="201"/>
                      <a:pt x="330" y="195"/>
                    </a:cubicBezTo>
                    <a:close/>
                    <a:moveTo>
                      <a:pt x="408" y="6"/>
                    </a:moveTo>
                    <a:cubicBezTo>
                      <a:pt x="409" y="7"/>
                      <a:pt x="411" y="9"/>
                      <a:pt x="412" y="10"/>
                    </a:cubicBezTo>
                    <a:cubicBezTo>
                      <a:pt x="413" y="11"/>
                      <a:pt x="413" y="12"/>
                      <a:pt x="414" y="13"/>
                    </a:cubicBezTo>
                    <a:cubicBezTo>
                      <a:pt x="415" y="14"/>
                      <a:pt x="416" y="16"/>
                      <a:pt x="416" y="17"/>
                    </a:cubicBezTo>
                    <a:cubicBezTo>
                      <a:pt x="417" y="18"/>
                      <a:pt x="417" y="20"/>
                      <a:pt x="418" y="21"/>
                    </a:cubicBezTo>
                    <a:lnTo>
                      <a:pt x="485" y="191"/>
                    </a:lnTo>
                    <a:cubicBezTo>
                      <a:pt x="486" y="192"/>
                      <a:pt x="486" y="194"/>
                      <a:pt x="486" y="195"/>
                    </a:cubicBezTo>
                    <a:cubicBezTo>
                      <a:pt x="486" y="196"/>
                      <a:pt x="486" y="197"/>
                      <a:pt x="485" y="198"/>
                    </a:cubicBezTo>
                    <a:cubicBezTo>
                      <a:pt x="485" y="199"/>
                      <a:pt x="484" y="201"/>
                      <a:pt x="483" y="202"/>
                    </a:cubicBezTo>
                    <a:cubicBezTo>
                      <a:pt x="481" y="203"/>
                      <a:pt x="480" y="205"/>
                      <a:pt x="478" y="207"/>
                    </a:cubicBezTo>
                    <a:cubicBezTo>
                      <a:pt x="475" y="210"/>
                      <a:pt x="473" y="211"/>
                      <a:pt x="472" y="213"/>
                    </a:cubicBezTo>
                    <a:cubicBezTo>
                      <a:pt x="470" y="214"/>
                      <a:pt x="469" y="214"/>
                      <a:pt x="468" y="215"/>
                    </a:cubicBezTo>
                    <a:cubicBezTo>
                      <a:pt x="467" y="215"/>
                      <a:pt x="466" y="214"/>
                      <a:pt x="465" y="214"/>
                    </a:cubicBezTo>
                    <a:cubicBezTo>
                      <a:pt x="464" y="213"/>
                      <a:pt x="464" y="212"/>
                      <a:pt x="463" y="210"/>
                    </a:cubicBezTo>
                    <a:lnTo>
                      <a:pt x="396" y="35"/>
                    </a:lnTo>
                    <a:lnTo>
                      <a:pt x="328" y="104"/>
                    </a:lnTo>
                    <a:cubicBezTo>
                      <a:pt x="326" y="105"/>
                      <a:pt x="324" y="105"/>
                      <a:pt x="322" y="104"/>
                    </a:cubicBezTo>
                    <a:cubicBezTo>
                      <a:pt x="320" y="104"/>
                      <a:pt x="318" y="102"/>
                      <a:pt x="315" y="99"/>
                    </a:cubicBezTo>
                    <a:cubicBezTo>
                      <a:pt x="314" y="98"/>
                      <a:pt x="312" y="97"/>
                      <a:pt x="312" y="95"/>
                    </a:cubicBezTo>
                    <a:cubicBezTo>
                      <a:pt x="311" y="94"/>
                      <a:pt x="310" y="93"/>
                      <a:pt x="310" y="92"/>
                    </a:cubicBezTo>
                    <a:cubicBezTo>
                      <a:pt x="310" y="91"/>
                      <a:pt x="309" y="90"/>
                      <a:pt x="310" y="89"/>
                    </a:cubicBezTo>
                    <a:cubicBezTo>
                      <a:pt x="310" y="88"/>
                      <a:pt x="310" y="87"/>
                      <a:pt x="311" y="87"/>
                    </a:cubicBezTo>
                    <a:lnTo>
                      <a:pt x="394" y="4"/>
                    </a:lnTo>
                    <a:cubicBezTo>
                      <a:pt x="395" y="2"/>
                      <a:pt x="396" y="2"/>
                      <a:pt x="397" y="1"/>
                    </a:cubicBezTo>
                    <a:cubicBezTo>
                      <a:pt x="398" y="1"/>
                      <a:pt x="399" y="0"/>
                      <a:pt x="400" y="1"/>
                    </a:cubicBezTo>
                    <a:cubicBezTo>
                      <a:pt x="401" y="1"/>
                      <a:pt x="403" y="2"/>
                      <a:pt x="404" y="2"/>
                    </a:cubicBezTo>
                    <a:cubicBezTo>
                      <a:pt x="405" y="3"/>
                      <a:pt x="407" y="4"/>
                      <a:pt x="408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Freeform 181"/>
              <p:cNvSpPr>
                <a:spLocks/>
              </p:cNvSpPr>
              <p:nvPr/>
            </p:nvSpPr>
            <p:spPr bwMode="auto">
              <a:xfrm>
                <a:off x="2601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9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82"/>
              <p:cNvSpPr>
                <a:spLocks noEditPoints="1"/>
              </p:cNvSpPr>
              <p:nvPr/>
            </p:nvSpPr>
            <p:spPr bwMode="auto">
              <a:xfrm>
                <a:off x="2604" y="3759"/>
                <a:ext cx="77" cy="80"/>
              </a:xfrm>
              <a:custGeom>
                <a:avLst/>
                <a:gdLst/>
                <a:ahLst/>
                <a:cxnLst>
                  <a:cxn ang="0">
                    <a:pos x="155" y="178"/>
                  </a:cxn>
                  <a:cxn ang="0">
                    <a:pos x="178" y="224"/>
                  </a:cxn>
                  <a:cxn ang="0">
                    <a:pos x="173" y="274"/>
                  </a:cxn>
                  <a:cxn ang="0">
                    <a:pos x="145" y="308"/>
                  </a:cxn>
                  <a:cxn ang="0">
                    <a:pos x="128" y="318"/>
                  </a:cxn>
                  <a:cxn ang="0">
                    <a:pos x="118" y="319"/>
                  </a:cxn>
                  <a:cxn ang="0">
                    <a:pos x="109" y="311"/>
                  </a:cxn>
                  <a:cxn ang="0">
                    <a:pos x="107" y="306"/>
                  </a:cxn>
                  <a:cxn ang="0">
                    <a:pos x="113" y="302"/>
                  </a:cxn>
                  <a:cxn ang="0">
                    <a:pos x="130" y="292"/>
                  </a:cxn>
                  <a:cxn ang="0">
                    <a:pos x="155" y="260"/>
                  </a:cxn>
                  <a:cxn ang="0">
                    <a:pos x="148" y="213"/>
                  </a:cxn>
                  <a:cxn ang="0">
                    <a:pos x="123" y="211"/>
                  </a:cxn>
                  <a:cxn ang="0">
                    <a:pos x="84" y="249"/>
                  </a:cxn>
                  <a:cxn ang="0">
                    <a:pos x="41" y="247"/>
                  </a:cxn>
                  <a:cxn ang="0">
                    <a:pos x="7" y="211"/>
                  </a:cxn>
                  <a:cxn ang="0">
                    <a:pos x="5" y="162"/>
                  </a:cxn>
                  <a:cxn ang="0">
                    <a:pos x="41" y="123"/>
                  </a:cxn>
                  <a:cxn ang="0">
                    <a:pos x="78" y="119"/>
                  </a:cxn>
                  <a:cxn ang="0">
                    <a:pos x="117" y="141"/>
                  </a:cxn>
                  <a:cxn ang="0">
                    <a:pos x="115" y="176"/>
                  </a:cxn>
                  <a:cxn ang="0">
                    <a:pos x="69" y="144"/>
                  </a:cxn>
                  <a:cxn ang="0">
                    <a:pos x="36" y="154"/>
                  </a:cxn>
                  <a:cxn ang="0">
                    <a:pos x="25" y="184"/>
                  </a:cxn>
                  <a:cxn ang="0">
                    <a:pos x="40" y="212"/>
                  </a:cxn>
                  <a:cxn ang="0">
                    <a:pos x="67" y="227"/>
                  </a:cxn>
                  <a:cxn ang="0">
                    <a:pos x="95" y="214"/>
                  </a:cxn>
                  <a:cxn ang="0">
                    <a:pos x="115" y="176"/>
                  </a:cxn>
                  <a:cxn ang="0">
                    <a:pos x="306" y="104"/>
                  </a:cxn>
                  <a:cxn ang="0">
                    <a:pos x="301" y="148"/>
                  </a:cxn>
                  <a:cxn ang="0">
                    <a:pos x="260" y="189"/>
                  </a:cxn>
                  <a:cxn ang="0">
                    <a:pos x="218" y="195"/>
                  </a:cxn>
                  <a:cxn ang="0">
                    <a:pos x="189" y="169"/>
                  </a:cxn>
                  <a:cxn ang="0">
                    <a:pos x="187" y="133"/>
                  </a:cxn>
                  <a:cxn ang="0">
                    <a:pos x="174" y="116"/>
                  </a:cxn>
                  <a:cxn ang="0">
                    <a:pos x="142" y="112"/>
                  </a:cxn>
                  <a:cxn ang="0">
                    <a:pos x="117" y="86"/>
                  </a:cxn>
                  <a:cxn ang="0">
                    <a:pos x="120" y="45"/>
                  </a:cxn>
                  <a:cxn ang="0">
                    <a:pos x="159" y="6"/>
                  </a:cxn>
                  <a:cxn ang="0">
                    <a:pos x="197" y="3"/>
                  </a:cxn>
                  <a:cxn ang="0">
                    <a:pos x="221" y="26"/>
                  </a:cxn>
                  <a:cxn ang="0">
                    <a:pos x="226" y="59"/>
                  </a:cxn>
                  <a:cxn ang="0">
                    <a:pos x="244" y="72"/>
                  </a:cxn>
                  <a:cxn ang="0">
                    <a:pos x="279" y="74"/>
                  </a:cxn>
                  <a:cxn ang="0">
                    <a:pos x="195" y="34"/>
                  </a:cxn>
                  <a:cxn ang="0">
                    <a:pos x="174" y="26"/>
                  </a:cxn>
                  <a:cxn ang="0">
                    <a:pos x="151" y="38"/>
                  </a:cxn>
                  <a:cxn ang="0">
                    <a:pos x="147" y="83"/>
                  </a:cxn>
                  <a:cxn ang="0">
                    <a:pos x="168" y="92"/>
                  </a:cxn>
                  <a:cxn ang="0">
                    <a:pos x="200" y="85"/>
                  </a:cxn>
                  <a:cxn ang="0">
                    <a:pos x="195" y="34"/>
                  </a:cxn>
                  <a:cxn ang="0">
                    <a:pos x="264" y="98"/>
                  </a:cxn>
                  <a:cxn ang="0">
                    <a:pos x="234" y="98"/>
                  </a:cxn>
                  <a:cxn ang="0">
                    <a:pos x="209" y="123"/>
                  </a:cxn>
                  <a:cxn ang="0">
                    <a:pos x="210" y="152"/>
                  </a:cxn>
                  <a:cxn ang="0">
                    <a:pos x="241" y="172"/>
                  </a:cxn>
                  <a:cxn ang="0">
                    <a:pos x="284" y="128"/>
                  </a:cxn>
                </a:cxnLst>
                <a:rect l="0" t="0" r="r" b="b"/>
                <a:pathLst>
                  <a:path w="309" h="320">
                    <a:moveTo>
                      <a:pt x="137" y="159"/>
                    </a:moveTo>
                    <a:cubicBezTo>
                      <a:pt x="143" y="165"/>
                      <a:pt x="149" y="171"/>
                      <a:pt x="155" y="178"/>
                    </a:cubicBezTo>
                    <a:cubicBezTo>
                      <a:pt x="160" y="186"/>
                      <a:pt x="165" y="193"/>
                      <a:pt x="169" y="201"/>
                    </a:cubicBezTo>
                    <a:cubicBezTo>
                      <a:pt x="173" y="208"/>
                      <a:pt x="176" y="216"/>
                      <a:pt x="178" y="224"/>
                    </a:cubicBezTo>
                    <a:cubicBezTo>
                      <a:pt x="181" y="232"/>
                      <a:pt x="181" y="240"/>
                      <a:pt x="181" y="249"/>
                    </a:cubicBezTo>
                    <a:cubicBezTo>
                      <a:pt x="180" y="257"/>
                      <a:pt x="177" y="266"/>
                      <a:pt x="173" y="274"/>
                    </a:cubicBezTo>
                    <a:cubicBezTo>
                      <a:pt x="169" y="282"/>
                      <a:pt x="163" y="291"/>
                      <a:pt x="155" y="299"/>
                    </a:cubicBezTo>
                    <a:cubicBezTo>
                      <a:pt x="152" y="302"/>
                      <a:pt x="149" y="305"/>
                      <a:pt x="145" y="308"/>
                    </a:cubicBezTo>
                    <a:cubicBezTo>
                      <a:pt x="142" y="310"/>
                      <a:pt x="139" y="312"/>
                      <a:pt x="136" y="314"/>
                    </a:cubicBezTo>
                    <a:cubicBezTo>
                      <a:pt x="133" y="316"/>
                      <a:pt x="130" y="317"/>
                      <a:pt x="128" y="318"/>
                    </a:cubicBezTo>
                    <a:cubicBezTo>
                      <a:pt x="125" y="319"/>
                      <a:pt x="124" y="320"/>
                      <a:pt x="122" y="320"/>
                    </a:cubicBezTo>
                    <a:cubicBezTo>
                      <a:pt x="121" y="320"/>
                      <a:pt x="119" y="320"/>
                      <a:pt x="118" y="319"/>
                    </a:cubicBezTo>
                    <a:cubicBezTo>
                      <a:pt x="116" y="318"/>
                      <a:pt x="115" y="317"/>
                      <a:pt x="113" y="315"/>
                    </a:cubicBezTo>
                    <a:cubicBezTo>
                      <a:pt x="111" y="313"/>
                      <a:pt x="110" y="312"/>
                      <a:pt x="109" y="311"/>
                    </a:cubicBezTo>
                    <a:cubicBezTo>
                      <a:pt x="108" y="310"/>
                      <a:pt x="108" y="309"/>
                      <a:pt x="107" y="308"/>
                    </a:cubicBezTo>
                    <a:cubicBezTo>
                      <a:pt x="107" y="307"/>
                      <a:pt x="107" y="306"/>
                      <a:pt x="107" y="306"/>
                    </a:cubicBezTo>
                    <a:cubicBezTo>
                      <a:pt x="107" y="305"/>
                      <a:pt x="108" y="305"/>
                      <a:pt x="108" y="304"/>
                    </a:cubicBezTo>
                    <a:cubicBezTo>
                      <a:pt x="109" y="303"/>
                      <a:pt x="111" y="302"/>
                      <a:pt x="113" y="302"/>
                    </a:cubicBezTo>
                    <a:cubicBezTo>
                      <a:pt x="115" y="301"/>
                      <a:pt x="117" y="299"/>
                      <a:pt x="120" y="298"/>
                    </a:cubicBezTo>
                    <a:cubicBezTo>
                      <a:pt x="123" y="296"/>
                      <a:pt x="126" y="294"/>
                      <a:pt x="130" y="292"/>
                    </a:cubicBezTo>
                    <a:cubicBezTo>
                      <a:pt x="133" y="289"/>
                      <a:pt x="137" y="286"/>
                      <a:pt x="141" y="282"/>
                    </a:cubicBezTo>
                    <a:cubicBezTo>
                      <a:pt x="148" y="275"/>
                      <a:pt x="153" y="268"/>
                      <a:pt x="155" y="260"/>
                    </a:cubicBezTo>
                    <a:cubicBezTo>
                      <a:pt x="157" y="252"/>
                      <a:pt x="158" y="244"/>
                      <a:pt x="156" y="236"/>
                    </a:cubicBezTo>
                    <a:cubicBezTo>
                      <a:pt x="155" y="228"/>
                      <a:pt x="152" y="220"/>
                      <a:pt x="148" y="213"/>
                    </a:cubicBezTo>
                    <a:cubicBezTo>
                      <a:pt x="143" y="205"/>
                      <a:pt x="138" y="198"/>
                      <a:pt x="131" y="191"/>
                    </a:cubicBezTo>
                    <a:cubicBezTo>
                      <a:pt x="129" y="197"/>
                      <a:pt x="127" y="204"/>
                      <a:pt x="123" y="211"/>
                    </a:cubicBezTo>
                    <a:cubicBezTo>
                      <a:pt x="119" y="218"/>
                      <a:pt x="114" y="225"/>
                      <a:pt x="107" y="232"/>
                    </a:cubicBezTo>
                    <a:cubicBezTo>
                      <a:pt x="99" y="240"/>
                      <a:pt x="91" y="246"/>
                      <a:pt x="84" y="249"/>
                    </a:cubicBezTo>
                    <a:cubicBezTo>
                      <a:pt x="76" y="252"/>
                      <a:pt x="69" y="254"/>
                      <a:pt x="62" y="253"/>
                    </a:cubicBezTo>
                    <a:cubicBezTo>
                      <a:pt x="55" y="253"/>
                      <a:pt x="48" y="251"/>
                      <a:pt x="41" y="247"/>
                    </a:cubicBezTo>
                    <a:cubicBezTo>
                      <a:pt x="35" y="243"/>
                      <a:pt x="28" y="238"/>
                      <a:pt x="22" y="232"/>
                    </a:cubicBezTo>
                    <a:cubicBezTo>
                      <a:pt x="16" y="226"/>
                      <a:pt x="11" y="219"/>
                      <a:pt x="7" y="211"/>
                    </a:cubicBezTo>
                    <a:cubicBezTo>
                      <a:pt x="3" y="204"/>
                      <a:pt x="1" y="196"/>
                      <a:pt x="0" y="188"/>
                    </a:cubicBezTo>
                    <a:cubicBezTo>
                      <a:pt x="0" y="179"/>
                      <a:pt x="1" y="171"/>
                      <a:pt x="5" y="162"/>
                    </a:cubicBezTo>
                    <a:cubicBezTo>
                      <a:pt x="8" y="154"/>
                      <a:pt x="14" y="145"/>
                      <a:pt x="23" y="137"/>
                    </a:cubicBezTo>
                    <a:cubicBezTo>
                      <a:pt x="29" y="131"/>
                      <a:pt x="35" y="126"/>
                      <a:pt x="41" y="123"/>
                    </a:cubicBezTo>
                    <a:cubicBezTo>
                      <a:pt x="47" y="120"/>
                      <a:pt x="53" y="118"/>
                      <a:pt x="59" y="118"/>
                    </a:cubicBezTo>
                    <a:cubicBezTo>
                      <a:pt x="66" y="117"/>
                      <a:pt x="72" y="118"/>
                      <a:pt x="78" y="119"/>
                    </a:cubicBezTo>
                    <a:cubicBezTo>
                      <a:pt x="85" y="121"/>
                      <a:pt x="91" y="124"/>
                      <a:pt x="98" y="127"/>
                    </a:cubicBezTo>
                    <a:cubicBezTo>
                      <a:pt x="104" y="131"/>
                      <a:pt x="111" y="136"/>
                      <a:pt x="117" y="141"/>
                    </a:cubicBezTo>
                    <a:cubicBezTo>
                      <a:pt x="124" y="146"/>
                      <a:pt x="130" y="152"/>
                      <a:pt x="137" y="159"/>
                    </a:cubicBezTo>
                    <a:close/>
                    <a:moveTo>
                      <a:pt x="115" y="176"/>
                    </a:moveTo>
                    <a:cubicBezTo>
                      <a:pt x="106" y="166"/>
                      <a:pt x="97" y="159"/>
                      <a:pt x="90" y="154"/>
                    </a:cubicBezTo>
                    <a:cubicBezTo>
                      <a:pt x="82" y="149"/>
                      <a:pt x="75" y="145"/>
                      <a:pt x="69" y="144"/>
                    </a:cubicBezTo>
                    <a:cubicBezTo>
                      <a:pt x="62" y="142"/>
                      <a:pt x="56" y="142"/>
                      <a:pt x="51" y="144"/>
                    </a:cubicBezTo>
                    <a:cubicBezTo>
                      <a:pt x="46" y="146"/>
                      <a:pt x="41" y="149"/>
                      <a:pt x="36" y="154"/>
                    </a:cubicBezTo>
                    <a:cubicBezTo>
                      <a:pt x="31" y="159"/>
                      <a:pt x="28" y="163"/>
                      <a:pt x="26" y="169"/>
                    </a:cubicBezTo>
                    <a:cubicBezTo>
                      <a:pt x="25" y="174"/>
                      <a:pt x="24" y="179"/>
                      <a:pt x="25" y="184"/>
                    </a:cubicBezTo>
                    <a:cubicBezTo>
                      <a:pt x="26" y="189"/>
                      <a:pt x="27" y="194"/>
                      <a:pt x="30" y="199"/>
                    </a:cubicBezTo>
                    <a:cubicBezTo>
                      <a:pt x="33" y="203"/>
                      <a:pt x="36" y="208"/>
                      <a:pt x="40" y="212"/>
                    </a:cubicBezTo>
                    <a:cubicBezTo>
                      <a:pt x="44" y="216"/>
                      <a:pt x="49" y="219"/>
                      <a:pt x="53" y="222"/>
                    </a:cubicBezTo>
                    <a:cubicBezTo>
                      <a:pt x="58" y="225"/>
                      <a:pt x="62" y="226"/>
                      <a:pt x="67" y="227"/>
                    </a:cubicBezTo>
                    <a:cubicBezTo>
                      <a:pt x="71" y="227"/>
                      <a:pt x="76" y="226"/>
                      <a:pt x="81" y="225"/>
                    </a:cubicBezTo>
                    <a:cubicBezTo>
                      <a:pt x="85" y="223"/>
                      <a:pt x="90" y="219"/>
                      <a:pt x="95" y="214"/>
                    </a:cubicBezTo>
                    <a:cubicBezTo>
                      <a:pt x="101" y="209"/>
                      <a:pt x="105" y="203"/>
                      <a:pt x="109" y="196"/>
                    </a:cubicBezTo>
                    <a:cubicBezTo>
                      <a:pt x="112" y="189"/>
                      <a:pt x="114" y="182"/>
                      <a:pt x="115" y="176"/>
                    </a:cubicBezTo>
                    <a:close/>
                    <a:moveTo>
                      <a:pt x="293" y="84"/>
                    </a:moveTo>
                    <a:cubicBezTo>
                      <a:pt x="299" y="90"/>
                      <a:pt x="303" y="96"/>
                      <a:pt x="306" y="104"/>
                    </a:cubicBezTo>
                    <a:cubicBezTo>
                      <a:pt x="308" y="111"/>
                      <a:pt x="309" y="118"/>
                      <a:pt x="308" y="125"/>
                    </a:cubicBezTo>
                    <a:cubicBezTo>
                      <a:pt x="308" y="133"/>
                      <a:pt x="305" y="140"/>
                      <a:pt x="301" y="148"/>
                    </a:cubicBezTo>
                    <a:cubicBezTo>
                      <a:pt x="296" y="156"/>
                      <a:pt x="290" y="164"/>
                      <a:pt x="282" y="172"/>
                    </a:cubicBezTo>
                    <a:cubicBezTo>
                      <a:pt x="275" y="179"/>
                      <a:pt x="267" y="185"/>
                      <a:pt x="260" y="189"/>
                    </a:cubicBezTo>
                    <a:cubicBezTo>
                      <a:pt x="253" y="193"/>
                      <a:pt x="245" y="196"/>
                      <a:pt x="238" y="197"/>
                    </a:cubicBezTo>
                    <a:cubicBezTo>
                      <a:pt x="231" y="198"/>
                      <a:pt x="224" y="198"/>
                      <a:pt x="218" y="195"/>
                    </a:cubicBezTo>
                    <a:cubicBezTo>
                      <a:pt x="211" y="193"/>
                      <a:pt x="205" y="189"/>
                      <a:pt x="200" y="183"/>
                    </a:cubicBezTo>
                    <a:cubicBezTo>
                      <a:pt x="195" y="179"/>
                      <a:pt x="192" y="174"/>
                      <a:pt x="189" y="169"/>
                    </a:cubicBezTo>
                    <a:cubicBezTo>
                      <a:pt x="187" y="164"/>
                      <a:pt x="186" y="158"/>
                      <a:pt x="185" y="152"/>
                    </a:cubicBezTo>
                    <a:cubicBezTo>
                      <a:pt x="185" y="146"/>
                      <a:pt x="185" y="140"/>
                      <a:pt x="187" y="133"/>
                    </a:cubicBezTo>
                    <a:cubicBezTo>
                      <a:pt x="188" y="126"/>
                      <a:pt x="190" y="119"/>
                      <a:pt x="193" y="111"/>
                    </a:cubicBezTo>
                    <a:cubicBezTo>
                      <a:pt x="186" y="113"/>
                      <a:pt x="179" y="115"/>
                      <a:pt x="174" y="116"/>
                    </a:cubicBezTo>
                    <a:cubicBezTo>
                      <a:pt x="168" y="117"/>
                      <a:pt x="162" y="117"/>
                      <a:pt x="157" y="116"/>
                    </a:cubicBezTo>
                    <a:cubicBezTo>
                      <a:pt x="151" y="115"/>
                      <a:pt x="146" y="114"/>
                      <a:pt x="142" y="112"/>
                    </a:cubicBezTo>
                    <a:cubicBezTo>
                      <a:pt x="137" y="110"/>
                      <a:pt x="133" y="107"/>
                      <a:pt x="129" y="103"/>
                    </a:cubicBezTo>
                    <a:cubicBezTo>
                      <a:pt x="124" y="98"/>
                      <a:pt x="120" y="92"/>
                      <a:pt x="117" y="86"/>
                    </a:cubicBezTo>
                    <a:cubicBezTo>
                      <a:pt x="115" y="80"/>
                      <a:pt x="114" y="73"/>
                      <a:pt x="114" y="66"/>
                    </a:cubicBezTo>
                    <a:cubicBezTo>
                      <a:pt x="115" y="59"/>
                      <a:pt x="117" y="52"/>
                      <a:pt x="120" y="45"/>
                    </a:cubicBezTo>
                    <a:cubicBezTo>
                      <a:pt x="124" y="37"/>
                      <a:pt x="130" y="30"/>
                      <a:pt x="137" y="22"/>
                    </a:cubicBezTo>
                    <a:cubicBezTo>
                      <a:pt x="145" y="15"/>
                      <a:pt x="152" y="10"/>
                      <a:pt x="159" y="6"/>
                    </a:cubicBezTo>
                    <a:cubicBezTo>
                      <a:pt x="166" y="2"/>
                      <a:pt x="172" y="1"/>
                      <a:pt x="179" y="0"/>
                    </a:cubicBezTo>
                    <a:cubicBezTo>
                      <a:pt x="185" y="0"/>
                      <a:pt x="191" y="1"/>
                      <a:pt x="197" y="3"/>
                    </a:cubicBezTo>
                    <a:cubicBezTo>
                      <a:pt x="203" y="5"/>
                      <a:pt x="208" y="9"/>
                      <a:pt x="212" y="14"/>
                    </a:cubicBezTo>
                    <a:cubicBezTo>
                      <a:pt x="216" y="17"/>
                      <a:pt x="219" y="22"/>
                      <a:pt x="221" y="26"/>
                    </a:cubicBezTo>
                    <a:cubicBezTo>
                      <a:pt x="224" y="31"/>
                      <a:pt x="225" y="36"/>
                      <a:pt x="226" y="41"/>
                    </a:cubicBezTo>
                    <a:cubicBezTo>
                      <a:pt x="227" y="47"/>
                      <a:pt x="227" y="53"/>
                      <a:pt x="226" y="59"/>
                    </a:cubicBezTo>
                    <a:cubicBezTo>
                      <a:pt x="225" y="65"/>
                      <a:pt x="224" y="71"/>
                      <a:pt x="222" y="78"/>
                    </a:cubicBezTo>
                    <a:cubicBezTo>
                      <a:pt x="229" y="76"/>
                      <a:pt x="237" y="74"/>
                      <a:pt x="244" y="72"/>
                    </a:cubicBezTo>
                    <a:cubicBezTo>
                      <a:pt x="250" y="71"/>
                      <a:pt x="257" y="70"/>
                      <a:pt x="263" y="71"/>
                    </a:cubicBezTo>
                    <a:cubicBezTo>
                      <a:pt x="269" y="71"/>
                      <a:pt x="274" y="72"/>
                      <a:pt x="279" y="74"/>
                    </a:cubicBezTo>
                    <a:cubicBezTo>
                      <a:pt x="284" y="76"/>
                      <a:pt x="288" y="79"/>
                      <a:pt x="293" y="84"/>
                    </a:cubicBezTo>
                    <a:close/>
                    <a:moveTo>
                      <a:pt x="195" y="34"/>
                    </a:moveTo>
                    <a:cubicBezTo>
                      <a:pt x="192" y="31"/>
                      <a:pt x="189" y="29"/>
                      <a:pt x="185" y="27"/>
                    </a:cubicBezTo>
                    <a:cubicBezTo>
                      <a:pt x="182" y="26"/>
                      <a:pt x="178" y="25"/>
                      <a:pt x="174" y="26"/>
                    </a:cubicBezTo>
                    <a:cubicBezTo>
                      <a:pt x="170" y="26"/>
                      <a:pt x="167" y="27"/>
                      <a:pt x="163" y="29"/>
                    </a:cubicBezTo>
                    <a:cubicBezTo>
                      <a:pt x="159" y="31"/>
                      <a:pt x="155" y="34"/>
                      <a:pt x="151" y="38"/>
                    </a:cubicBezTo>
                    <a:cubicBezTo>
                      <a:pt x="143" y="46"/>
                      <a:pt x="139" y="54"/>
                      <a:pt x="138" y="62"/>
                    </a:cubicBezTo>
                    <a:cubicBezTo>
                      <a:pt x="138" y="70"/>
                      <a:pt x="141" y="77"/>
                      <a:pt x="147" y="83"/>
                    </a:cubicBezTo>
                    <a:cubicBezTo>
                      <a:pt x="150" y="86"/>
                      <a:pt x="153" y="88"/>
                      <a:pt x="156" y="89"/>
                    </a:cubicBezTo>
                    <a:cubicBezTo>
                      <a:pt x="160" y="91"/>
                      <a:pt x="164" y="92"/>
                      <a:pt x="168" y="92"/>
                    </a:cubicBezTo>
                    <a:cubicBezTo>
                      <a:pt x="172" y="92"/>
                      <a:pt x="177" y="91"/>
                      <a:pt x="182" y="90"/>
                    </a:cubicBezTo>
                    <a:cubicBezTo>
                      <a:pt x="188" y="89"/>
                      <a:pt x="194" y="87"/>
                      <a:pt x="200" y="85"/>
                    </a:cubicBezTo>
                    <a:cubicBezTo>
                      <a:pt x="204" y="74"/>
                      <a:pt x="205" y="64"/>
                      <a:pt x="205" y="56"/>
                    </a:cubicBezTo>
                    <a:cubicBezTo>
                      <a:pt x="204" y="47"/>
                      <a:pt x="201" y="40"/>
                      <a:pt x="195" y="34"/>
                    </a:cubicBezTo>
                    <a:close/>
                    <a:moveTo>
                      <a:pt x="275" y="105"/>
                    </a:moveTo>
                    <a:cubicBezTo>
                      <a:pt x="272" y="102"/>
                      <a:pt x="268" y="99"/>
                      <a:pt x="264" y="98"/>
                    </a:cubicBezTo>
                    <a:cubicBezTo>
                      <a:pt x="260" y="96"/>
                      <a:pt x="256" y="95"/>
                      <a:pt x="251" y="96"/>
                    </a:cubicBezTo>
                    <a:cubicBezTo>
                      <a:pt x="246" y="96"/>
                      <a:pt x="240" y="97"/>
                      <a:pt x="234" y="98"/>
                    </a:cubicBezTo>
                    <a:cubicBezTo>
                      <a:pt x="228" y="100"/>
                      <a:pt x="222" y="102"/>
                      <a:pt x="214" y="104"/>
                    </a:cubicBezTo>
                    <a:cubicBezTo>
                      <a:pt x="212" y="111"/>
                      <a:pt x="210" y="118"/>
                      <a:pt x="209" y="123"/>
                    </a:cubicBezTo>
                    <a:cubicBezTo>
                      <a:pt x="208" y="129"/>
                      <a:pt x="207" y="134"/>
                      <a:pt x="207" y="139"/>
                    </a:cubicBezTo>
                    <a:cubicBezTo>
                      <a:pt x="207" y="144"/>
                      <a:pt x="208" y="148"/>
                      <a:pt x="210" y="152"/>
                    </a:cubicBezTo>
                    <a:cubicBezTo>
                      <a:pt x="211" y="156"/>
                      <a:pt x="214" y="159"/>
                      <a:pt x="217" y="162"/>
                    </a:cubicBezTo>
                    <a:cubicBezTo>
                      <a:pt x="224" y="170"/>
                      <a:pt x="232" y="173"/>
                      <a:pt x="241" y="172"/>
                    </a:cubicBezTo>
                    <a:cubicBezTo>
                      <a:pt x="250" y="171"/>
                      <a:pt x="259" y="165"/>
                      <a:pt x="269" y="156"/>
                    </a:cubicBezTo>
                    <a:cubicBezTo>
                      <a:pt x="278" y="146"/>
                      <a:pt x="283" y="137"/>
                      <a:pt x="284" y="128"/>
                    </a:cubicBezTo>
                    <a:cubicBezTo>
                      <a:pt x="285" y="119"/>
                      <a:pt x="282" y="112"/>
                      <a:pt x="275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183"/>
              <p:cNvSpPr>
                <a:spLocks noEditPoints="1"/>
              </p:cNvSpPr>
              <p:nvPr/>
            </p:nvSpPr>
            <p:spPr bwMode="auto">
              <a:xfrm>
                <a:off x="2653" y="3833"/>
                <a:ext cx="131" cy="135"/>
              </a:xfrm>
              <a:custGeom>
                <a:avLst/>
                <a:gdLst/>
                <a:ahLst/>
                <a:cxnLst>
                  <a:cxn ang="0">
                    <a:pos x="198" y="465"/>
                  </a:cxn>
                  <a:cxn ang="0">
                    <a:pos x="118" y="543"/>
                  </a:cxn>
                  <a:cxn ang="0">
                    <a:pos x="107" y="531"/>
                  </a:cxn>
                  <a:cxn ang="0">
                    <a:pos x="29" y="388"/>
                  </a:cxn>
                  <a:cxn ang="0">
                    <a:pos x="9" y="437"/>
                  </a:cxn>
                  <a:cxn ang="0">
                    <a:pos x="0" y="424"/>
                  </a:cxn>
                  <a:cxn ang="0">
                    <a:pos x="13" y="364"/>
                  </a:cxn>
                  <a:cxn ang="0">
                    <a:pos x="27" y="351"/>
                  </a:cxn>
                  <a:cxn ang="0">
                    <a:pos x="182" y="452"/>
                  </a:cxn>
                  <a:cxn ang="0">
                    <a:pos x="194" y="455"/>
                  </a:cxn>
                  <a:cxn ang="0">
                    <a:pos x="280" y="337"/>
                  </a:cxn>
                  <a:cxn ang="0">
                    <a:pos x="246" y="421"/>
                  </a:cxn>
                  <a:cxn ang="0">
                    <a:pos x="219" y="432"/>
                  </a:cxn>
                  <a:cxn ang="0">
                    <a:pos x="209" y="419"/>
                  </a:cxn>
                  <a:cxn ang="0">
                    <a:pos x="231" y="405"/>
                  </a:cxn>
                  <a:cxn ang="0">
                    <a:pos x="249" y="326"/>
                  </a:cxn>
                  <a:cxn ang="0">
                    <a:pos x="185" y="362"/>
                  </a:cxn>
                  <a:cxn ang="0">
                    <a:pos x="108" y="325"/>
                  </a:cxn>
                  <a:cxn ang="0">
                    <a:pos x="142" y="237"/>
                  </a:cxn>
                  <a:cxn ang="0">
                    <a:pos x="218" y="254"/>
                  </a:cxn>
                  <a:cxn ang="0">
                    <a:pos x="170" y="257"/>
                  </a:cxn>
                  <a:cxn ang="0">
                    <a:pos x="126" y="297"/>
                  </a:cxn>
                  <a:cxn ang="0">
                    <a:pos x="168" y="340"/>
                  </a:cxn>
                  <a:cxn ang="0">
                    <a:pos x="217" y="289"/>
                  </a:cxn>
                  <a:cxn ang="0">
                    <a:pos x="393" y="224"/>
                  </a:cxn>
                  <a:cxn ang="0">
                    <a:pos x="360" y="308"/>
                  </a:cxn>
                  <a:cxn ang="0">
                    <a:pos x="332" y="319"/>
                  </a:cxn>
                  <a:cxn ang="0">
                    <a:pos x="322" y="306"/>
                  </a:cxn>
                  <a:cxn ang="0">
                    <a:pos x="344" y="292"/>
                  </a:cxn>
                  <a:cxn ang="0">
                    <a:pos x="362" y="213"/>
                  </a:cxn>
                  <a:cxn ang="0">
                    <a:pos x="298" y="249"/>
                  </a:cxn>
                  <a:cxn ang="0">
                    <a:pos x="221" y="212"/>
                  </a:cxn>
                  <a:cxn ang="0">
                    <a:pos x="255" y="123"/>
                  </a:cxn>
                  <a:cxn ang="0">
                    <a:pos x="332" y="141"/>
                  </a:cxn>
                  <a:cxn ang="0">
                    <a:pos x="283" y="144"/>
                  </a:cxn>
                  <a:cxn ang="0">
                    <a:pos x="239" y="184"/>
                  </a:cxn>
                  <a:cxn ang="0">
                    <a:pos x="281" y="227"/>
                  </a:cxn>
                  <a:cxn ang="0">
                    <a:pos x="330" y="176"/>
                  </a:cxn>
                  <a:cxn ang="0">
                    <a:pos x="515" y="148"/>
                  </a:cxn>
                  <a:cxn ang="0">
                    <a:pos x="432" y="195"/>
                  </a:cxn>
                  <a:cxn ang="0">
                    <a:pos x="401" y="133"/>
                  </a:cxn>
                  <a:cxn ang="0">
                    <a:pos x="356" y="112"/>
                  </a:cxn>
                  <a:cxn ang="0">
                    <a:pos x="335" y="45"/>
                  </a:cxn>
                  <a:cxn ang="0">
                    <a:pos x="411" y="3"/>
                  </a:cxn>
                  <a:cxn ang="0">
                    <a:pos x="440" y="59"/>
                  </a:cxn>
                  <a:cxn ang="0">
                    <a:pos x="493" y="74"/>
                  </a:cxn>
                  <a:cxn ang="0">
                    <a:pos x="389" y="26"/>
                  </a:cxn>
                  <a:cxn ang="0">
                    <a:pos x="361" y="83"/>
                  </a:cxn>
                  <a:cxn ang="0">
                    <a:pos x="415" y="86"/>
                  </a:cxn>
                  <a:cxn ang="0">
                    <a:pos x="479" y="98"/>
                  </a:cxn>
                  <a:cxn ang="0">
                    <a:pos x="423" y="123"/>
                  </a:cxn>
                  <a:cxn ang="0">
                    <a:pos x="455" y="172"/>
                  </a:cxn>
                </a:cxnLst>
                <a:rect l="0" t="0" r="r" b="b"/>
                <a:pathLst>
                  <a:path w="524" h="543">
                    <a:moveTo>
                      <a:pt x="194" y="455"/>
                    </a:moveTo>
                    <a:cubicBezTo>
                      <a:pt x="195" y="457"/>
                      <a:pt x="196" y="458"/>
                      <a:pt x="197" y="459"/>
                    </a:cubicBezTo>
                    <a:cubicBezTo>
                      <a:pt x="198" y="460"/>
                      <a:pt x="198" y="462"/>
                      <a:pt x="198" y="462"/>
                    </a:cubicBezTo>
                    <a:cubicBezTo>
                      <a:pt x="199" y="463"/>
                      <a:pt x="199" y="464"/>
                      <a:pt x="198" y="465"/>
                    </a:cubicBezTo>
                    <a:cubicBezTo>
                      <a:pt x="198" y="466"/>
                      <a:pt x="198" y="466"/>
                      <a:pt x="197" y="467"/>
                    </a:cubicBezTo>
                    <a:lnTo>
                      <a:pt x="123" y="542"/>
                    </a:lnTo>
                    <a:cubicBezTo>
                      <a:pt x="122" y="542"/>
                      <a:pt x="122" y="542"/>
                      <a:pt x="121" y="543"/>
                    </a:cubicBezTo>
                    <a:cubicBezTo>
                      <a:pt x="120" y="543"/>
                      <a:pt x="119" y="543"/>
                      <a:pt x="118" y="543"/>
                    </a:cubicBezTo>
                    <a:cubicBezTo>
                      <a:pt x="117" y="542"/>
                      <a:pt x="116" y="542"/>
                      <a:pt x="115" y="541"/>
                    </a:cubicBezTo>
                    <a:cubicBezTo>
                      <a:pt x="114" y="541"/>
                      <a:pt x="113" y="539"/>
                      <a:pt x="111" y="538"/>
                    </a:cubicBezTo>
                    <a:cubicBezTo>
                      <a:pt x="110" y="537"/>
                      <a:pt x="109" y="535"/>
                      <a:pt x="108" y="534"/>
                    </a:cubicBezTo>
                    <a:cubicBezTo>
                      <a:pt x="107" y="533"/>
                      <a:pt x="107" y="532"/>
                      <a:pt x="107" y="531"/>
                    </a:cubicBezTo>
                    <a:cubicBezTo>
                      <a:pt x="106" y="530"/>
                      <a:pt x="106" y="529"/>
                      <a:pt x="106" y="528"/>
                    </a:cubicBezTo>
                    <a:cubicBezTo>
                      <a:pt x="106" y="528"/>
                      <a:pt x="107" y="527"/>
                      <a:pt x="107" y="526"/>
                    </a:cubicBezTo>
                    <a:lnTo>
                      <a:pt x="137" y="497"/>
                    </a:lnTo>
                    <a:lnTo>
                      <a:pt x="29" y="388"/>
                    </a:lnTo>
                    <a:lnTo>
                      <a:pt x="17" y="432"/>
                    </a:lnTo>
                    <a:cubicBezTo>
                      <a:pt x="17" y="434"/>
                      <a:pt x="16" y="436"/>
                      <a:pt x="15" y="437"/>
                    </a:cubicBezTo>
                    <a:cubicBezTo>
                      <a:pt x="15" y="438"/>
                      <a:pt x="14" y="438"/>
                      <a:pt x="13" y="438"/>
                    </a:cubicBezTo>
                    <a:cubicBezTo>
                      <a:pt x="12" y="438"/>
                      <a:pt x="11" y="438"/>
                      <a:pt x="9" y="437"/>
                    </a:cubicBezTo>
                    <a:cubicBezTo>
                      <a:pt x="8" y="436"/>
                      <a:pt x="7" y="435"/>
                      <a:pt x="5" y="433"/>
                    </a:cubicBezTo>
                    <a:cubicBezTo>
                      <a:pt x="4" y="432"/>
                      <a:pt x="3" y="431"/>
                      <a:pt x="2" y="430"/>
                    </a:cubicBezTo>
                    <a:cubicBezTo>
                      <a:pt x="1" y="429"/>
                      <a:pt x="1" y="428"/>
                      <a:pt x="0" y="427"/>
                    </a:cubicBezTo>
                    <a:cubicBezTo>
                      <a:pt x="0" y="426"/>
                      <a:pt x="0" y="425"/>
                      <a:pt x="0" y="424"/>
                    </a:cubicBezTo>
                    <a:cubicBezTo>
                      <a:pt x="0" y="423"/>
                      <a:pt x="0" y="422"/>
                      <a:pt x="0" y="421"/>
                    </a:cubicBezTo>
                    <a:lnTo>
                      <a:pt x="12" y="367"/>
                    </a:lnTo>
                    <a:cubicBezTo>
                      <a:pt x="12" y="367"/>
                      <a:pt x="12" y="366"/>
                      <a:pt x="12" y="366"/>
                    </a:cubicBezTo>
                    <a:cubicBezTo>
                      <a:pt x="13" y="365"/>
                      <a:pt x="13" y="364"/>
                      <a:pt x="13" y="364"/>
                    </a:cubicBezTo>
                    <a:cubicBezTo>
                      <a:pt x="14" y="363"/>
                      <a:pt x="15" y="362"/>
                      <a:pt x="15" y="361"/>
                    </a:cubicBezTo>
                    <a:cubicBezTo>
                      <a:pt x="16" y="360"/>
                      <a:pt x="17" y="359"/>
                      <a:pt x="19" y="358"/>
                    </a:cubicBezTo>
                    <a:cubicBezTo>
                      <a:pt x="20" y="356"/>
                      <a:pt x="22" y="354"/>
                      <a:pt x="23" y="353"/>
                    </a:cubicBezTo>
                    <a:cubicBezTo>
                      <a:pt x="25" y="352"/>
                      <a:pt x="26" y="352"/>
                      <a:pt x="27" y="351"/>
                    </a:cubicBezTo>
                    <a:cubicBezTo>
                      <a:pt x="28" y="351"/>
                      <a:pt x="28" y="351"/>
                      <a:pt x="29" y="351"/>
                    </a:cubicBezTo>
                    <a:cubicBezTo>
                      <a:pt x="30" y="351"/>
                      <a:pt x="30" y="351"/>
                      <a:pt x="31" y="352"/>
                    </a:cubicBezTo>
                    <a:lnTo>
                      <a:pt x="156" y="478"/>
                    </a:lnTo>
                    <a:lnTo>
                      <a:pt x="182" y="452"/>
                    </a:lnTo>
                    <a:cubicBezTo>
                      <a:pt x="183" y="451"/>
                      <a:pt x="183" y="451"/>
                      <a:pt x="184" y="450"/>
                    </a:cubicBezTo>
                    <a:cubicBezTo>
                      <a:pt x="185" y="450"/>
                      <a:pt x="186" y="450"/>
                      <a:pt x="187" y="451"/>
                    </a:cubicBezTo>
                    <a:cubicBezTo>
                      <a:pt x="188" y="451"/>
                      <a:pt x="189" y="451"/>
                      <a:pt x="190" y="452"/>
                    </a:cubicBezTo>
                    <a:cubicBezTo>
                      <a:pt x="191" y="453"/>
                      <a:pt x="193" y="454"/>
                      <a:pt x="194" y="455"/>
                    </a:cubicBezTo>
                    <a:close/>
                    <a:moveTo>
                      <a:pt x="238" y="272"/>
                    </a:moveTo>
                    <a:cubicBezTo>
                      <a:pt x="244" y="278"/>
                      <a:pt x="250" y="285"/>
                      <a:pt x="256" y="292"/>
                    </a:cubicBezTo>
                    <a:cubicBezTo>
                      <a:pt x="261" y="299"/>
                      <a:pt x="266" y="306"/>
                      <a:pt x="270" y="314"/>
                    </a:cubicBezTo>
                    <a:cubicBezTo>
                      <a:pt x="274" y="321"/>
                      <a:pt x="278" y="329"/>
                      <a:pt x="280" y="337"/>
                    </a:cubicBezTo>
                    <a:cubicBezTo>
                      <a:pt x="282" y="346"/>
                      <a:pt x="283" y="354"/>
                      <a:pt x="282" y="362"/>
                    </a:cubicBezTo>
                    <a:cubicBezTo>
                      <a:pt x="281" y="370"/>
                      <a:pt x="279" y="379"/>
                      <a:pt x="275" y="387"/>
                    </a:cubicBezTo>
                    <a:cubicBezTo>
                      <a:pt x="271" y="396"/>
                      <a:pt x="265" y="404"/>
                      <a:pt x="256" y="412"/>
                    </a:cubicBezTo>
                    <a:cubicBezTo>
                      <a:pt x="253" y="415"/>
                      <a:pt x="250" y="418"/>
                      <a:pt x="246" y="421"/>
                    </a:cubicBezTo>
                    <a:cubicBezTo>
                      <a:pt x="243" y="423"/>
                      <a:pt x="240" y="426"/>
                      <a:pt x="237" y="427"/>
                    </a:cubicBezTo>
                    <a:cubicBezTo>
                      <a:pt x="234" y="429"/>
                      <a:pt x="231" y="431"/>
                      <a:pt x="229" y="432"/>
                    </a:cubicBezTo>
                    <a:cubicBezTo>
                      <a:pt x="227" y="433"/>
                      <a:pt x="225" y="433"/>
                      <a:pt x="223" y="433"/>
                    </a:cubicBezTo>
                    <a:cubicBezTo>
                      <a:pt x="222" y="433"/>
                      <a:pt x="221" y="433"/>
                      <a:pt x="219" y="432"/>
                    </a:cubicBezTo>
                    <a:cubicBezTo>
                      <a:pt x="218" y="431"/>
                      <a:pt x="216" y="430"/>
                      <a:pt x="214" y="428"/>
                    </a:cubicBezTo>
                    <a:cubicBezTo>
                      <a:pt x="212" y="426"/>
                      <a:pt x="211" y="425"/>
                      <a:pt x="210" y="424"/>
                    </a:cubicBezTo>
                    <a:cubicBezTo>
                      <a:pt x="210" y="423"/>
                      <a:pt x="209" y="422"/>
                      <a:pt x="209" y="421"/>
                    </a:cubicBezTo>
                    <a:cubicBezTo>
                      <a:pt x="208" y="420"/>
                      <a:pt x="208" y="420"/>
                      <a:pt x="209" y="419"/>
                    </a:cubicBezTo>
                    <a:cubicBezTo>
                      <a:pt x="209" y="419"/>
                      <a:pt x="209" y="418"/>
                      <a:pt x="210" y="417"/>
                    </a:cubicBezTo>
                    <a:cubicBezTo>
                      <a:pt x="211" y="417"/>
                      <a:pt x="212" y="416"/>
                      <a:pt x="214" y="415"/>
                    </a:cubicBezTo>
                    <a:cubicBezTo>
                      <a:pt x="216" y="414"/>
                      <a:pt x="219" y="413"/>
                      <a:pt x="221" y="411"/>
                    </a:cubicBezTo>
                    <a:cubicBezTo>
                      <a:pt x="224" y="409"/>
                      <a:pt x="228" y="407"/>
                      <a:pt x="231" y="405"/>
                    </a:cubicBezTo>
                    <a:cubicBezTo>
                      <a:pt x="235" y="403"/>
                      <a:pt x="238" y="399"/>
                      <a:pt x="242" y="396"/>
                    </a:cubicBezTo>
                    <a:cubicBezTo>
                      <a:pt x="249" y="388"/>
                      <a:pt x="254" y="381"/>
                      <a:pt x="256" y="373"/>
                    </a:cubicBezTo>
                    <a:cubicBezTo>
                      <a:pt x="259" y="365"/>
                      <a:pt x="259" y="357"/>
                      <a:pt x="258" y="349"/>
                    </a:cubicBezTo>
                    <a:cubicBezTo>
                      <a:pt x="256" y="342"/>
                      <a:pt x="253" y="334"/>
                      <a:pt x="249" y="326"/>
                    </a:cubicBezTo>
                    <a:cubicBezTo>
                      <a:pt x="244" y="318"/>
                      <a:pt x="239" y="311"/>
                      <a:pt x="232" y="304"/>
                    </a:cubicBezTo>
                    <a:cubicBezTo>
                      <a:pt x="231" y="310"/>
                      <a:pt x="228" y="317"/>
                      <a:pt x="224" y="324"/>
                    </a:cubicBezTo>
                    <a:cubicBezTo>
                      <a:pt x="221" y="331"/>
                      <a:pt x="215" y="339"/>
                      <a:pt x="208" y="346"/>
                    </a:cubicBezTo>
                    <a:cubicBezTo>
                      <a:pt x="200" y="354"/>
                      <a:pt x="192" y="359"/>
                      <a:pt x="185" y="362"/>
                    </a:cubicBezTo>
                    <a:cubicBezTo>
                      <a:pt x="177" y="366"/>
                      <a:pt x="170" y="367"/>
                      <a:pt x="163" y="367"/>
                    </a:cubicBezTo>
                    <a:cubicBezTo>
                      <a:pt x="156" y="366"/>
                      <a:pt x="149" y="364"/>
                      <a:pt x="143" y="360"/>
                    </a:cubicBezTo>
                    <a:cubicBezTo>
                      <a:pt x="136" y="357"/>
                      <a:pt x="130" y="352"/>
                      <a:pt x="123" y="345"/>
                    </a:cubicBezTo>
                    <a:cubicBezTo>
                      <a:pt x="117" y="339"/>
                      <a:pt x="112" y="332"/>
                      <a:pt x="108" y="325"/>
                    </a:cubicBezTo>
                    <a:cubicBezTo>
                      <a:pt x="104" y="317"/>
                      <a:pt x="102" y="309"/>
                      <a:pt x="102" y="301"/>
                    </a:cubicBezTo>
                    <a:cubicBezTo>
                      <a:pt x="101" y="293"/>
                      <a:pt x="103" y="284"/>
                      <a:pt x="106" y="276"/>
                    </a:cubicBezTo>
                    <a:cubicBezTo>
                      <a:pt x="110" y="267"/>
                      <a:pt x="116" y="259"/>
                      <a:pt x="124" y="250"/>
                    </a:cubicBezTo>
                    <a:cubicBezTo>
                      <a:pt x="130" y="244"/>
                      <a:pt x="136" y="240"/>
                      <a:pt x="142" y="237"/>
                    </a:cubicBezTo>
                    <a:cubicBezTo>
                      <a:pt x="148" y="233"/>
                      <a:pt x="154" y="232"/>
                      <a:pt x="161" y="231"/>
                    </a:cubicBezTo>
                    <a:cubicBezTo>
                      <a:pt x="167" y="231"/>
                      <a:pt x="173" y="231"/>
                      <a:pt x="180" y="233"/>
                    </a:cubicBezTo>
                    <a:cubicBezTo>
                      <a:pt x="186" y="234"/>
                      <a:pt x="192" y="237"/>
                      <a:pt x="199" y="241"/>
                    </a:cubicBezTo>
                    <a:cubicBezTo>
                      <a:pt x="205" y="244"/>
                      <a:pt x="212" y="249"/>
                      <a:pt x="218" y="254"/>
                    </a:cubicBezTo>
                    <a:cubicBezTo>
                      <a:pt x="225" y="259"/>
                      <a:pt x="232" y="265"/>
                      <a:pt x="238" y="272"/>
                    </a:cubicBezTo>
                    <a:close/>
                    <a:moveTo>
                      <a:pt x="217" y="289"/>
                    </a:moveTo>
                    <a:cubicBezTo>
                      <a:pt x="207" y="280"/>
                      <a:pt x="199" y="272"/>
                      <a:pt x="191" y="267"/>
                    </a:cubicBezTo>
                    <a:cubicBezTo>
                      <a:pt x="183" y="262"/>
                      <a:pt x="176" y="259"/>
                      <a:pt x="170" y="257"/>
                    </a:cubicBezTo>
                    <a:cubicBezTo>
                      <a:pt x="163" y="256"/>
                      <a:pt x="158" y="256"/>
                      <a:pt x="152" y="257"/>
                    </a:cubicBezTo>
                    <a:cubicBezTo>
                      <a:pt x="147" y="259"/>
                      <a:pt x="142" y="262"/>
                      <a:pt x="137" y="267"/>
                    </a:cubicBezTo>
                    <a:cubicBezTo>
                      <a:pt x="133" y="272"/>
                      <a:pt x="129" y="277"/>
                      <a:pt x="128" y="282"/>
                    </a:cubicBezTo>
                    <a:cubicBezTo>
                      <a:pt x="126" y="287"/>
                      <a:pt x="126" y="292"/>
                      <a:pt x="126" y="297"/>
                    </a:cubicBezTo>
                    <a:cubicBezTo>
                      <a:pt x="127" y="302"/>
                      <a:pt x="129" y="307"/>
                      <a:pt x="131" y="312"/>
                    </a:cubicBezTo>
                    <a:cubicBezTo>
                      <a:pt x="134" y="317"/>
                      <a:pt x="137" y="321"/>
                      <a:pt x="141" y="325"/>
                    </a:cubicBezTo>
                    <a:cubicBezTo>
                      <a:pt x="146" y="329"/>
                      <a:pt x="150" y="333"/>
                      <a:pt x="155" y="335"/>
                    </a:cubicBezTo>
                    <a:cubicBezTo>
                      <a:pt x="159" y="338"/>
                      <a:pt x="164" y="340"/>
                      <a:pt x="168" y="340"/>
                    </a:cubicBezTo>
                    <a:cubicBezTo>
                      <a:pt x="173" y="341"/>
                      <a:pt x="177" y="340"/>
                      <a:pt x="182" y="338"/>
                    </a:cubicBezTo>
                    <a:cubicBezTo>
                      <a:pt x="187" y="336"/>
                      <a:pt x="192" y="332"/>
                      <a:pt x="196" y="328"/>
                    </a:cubicBezTo>
                    <a:cubicBezTo>
                      <a:pt x="202" y="322"/>
                      <a:pt x="206" y="316"/>
                      <a:pt x="210" y="309"/>
                    </a:cubicBezTo>
                    <a:cubicBezTo>
                      <a:pt x="213" y="302"/>
                      <a:pt x="216" y="296"/>
                      <a:pt x="217" y="289"/>
                    </a:cubicBezTo>
                    <a:close/>
                    <a:moveTo>
                      <a:pt x="351" y="159"/>
                    </a:moveTo>
                    <a:cubicBezTo>
                      <a:pt x="357" y="165"/>
                      <a:pt x="363" y="172"/>
                      <a:pt x="369" y="179"/>
                    </a:cubicBezTo>
                    <a:cubicBezTo>
                      <a:pt x="375" y="186"/>
                      <a:pt x="379" y="193"/>
                      <a:pt x="383" y="201"/>
                    </a:cubicBezTo>
                    <a:cubicBezTo>
                      <a:pt x="388" y="208"/>
                      <a:pt x="391" y="216"/>
                      <a:pt x="393" y="224"/>
                    </a:cubicBezTo>
                    <a:cubicBezTo>
                      <a:pt x="395" y="232"/>
                      <a:pt x="396" y="241"/>
                      <a:pt x="395" y="249"/>
                    </a:cubicBezTo>
                    <a:cubicBezTo>
                      <a:pt x="394" y="257"/>
                      <a:pt x="392" y="266"/>
                      <a:pt x="388" y="274"/>
                    </a:cubicBezTo>
                    <a:cubicBezTo>
                      <a:pt x="384" y="283"/>
                      <a:pt x="378" y="291"/>
                      <a:pt x="369" y="299"/>
                    </a:cubicBezTo>
                    <a:cubicBezTo>
                      <a:pt x="366" y="302"/>
                      <a:pt x="363" y="305"/>
                      <a:pt x="360" y="308"/>
                    </a:cubicBezTo>
                    <a:cubicBezTo>
                      <a:pt x="356" y="310"/>
                      <a:pt x="353" y="312"/>
                      <a:pt x="350" y="314"/>
                    </a:cubicBezTo>
                    <a:cubicBezTo>
                      <a:pt x="347" y="316"/>
                      <a:pt x="344" y="317"/>
                      <a:pt x="342" y="318"/>
                    </a:cubicBezTo>
                    <a:cubicBezTo>
                      <a:pt x="340" y="319"/>
                      <a:pt x="338" y="320"/>
                      <a:pt x="337" y="320"/>
                    </a:cubicBezTo>
                    <a:cubicBezTo>
                      <a:pt x="335" y="320"/>
                      <a:pt x="334" y="320"/>
                      <a:pt x="332" y="319"/>
                    </a:cubicBezTo>
                    <a:cubicBezTo>
                      <a:pt x="331" y="318"/>
                      <a:pt x="329" y="317"/>
                      <a:pt x="327" y="315"/>
                    </a:cubicBezTo>
                    <a:cubicBezTo>
                      <a:pt x="326" y="313"/>
                      <a:pt x="324" y="312"/>
                      <a:pt x="323" y="311"/>
                    </a:cubicBezTo>
                    <a:cubicBezTo>
                      <a:pt x="323" y="310"/>
                      <a:pt x="322" y="309"/>
                      <a:pt x="322" y="308"/>
                    </a:cubicBezTo>
                    <a:cubicBezTo>
                      <a:pt x="321" y="307"/>
                      <a:pt x="321" y="307"/>
                      <a:pt x="322" y="306"/>
                    </a:cubicBezTo>
                    <a:cubicBezTo>
                      <a:pt x="322" y="305"/>
                      <a:pt x="322" y="305"/>
                      <a:pt x="323" y="304"/>
                    </a:cubicBezTo>
                    <a:cubicBezTo>
                      <a:pt x="324" y="303"/>
                      <a:pt x="325" y="303"/>
                      <a:pt x="327" y="302"/>
                    </a:cubicBezTo>
                    <a:cubicBezTo>
                      <a:pt x="329" y="301"/>
                      <a:pt x="332" y="300"/>
                      <a:pt x="335" y="298"/>
                    </a:cubicBezTo>
                    <a:cubicBezTo>
                      <a:pt x="337" y="296"/>
                      <a:pt x="341" y="294"/>
                      <a:pt x="344" y="292"/>
                    </a:cubicBezTo>
                    <a:cubicBezTo>
                      <a:pt x="348" y="289"/>
                      <a:pt x="352" y="286"/>
                      <a:pt x="355" y="283"/>
                    </a:cubicBezTo>
                    <a:cubicBezTo>
                      <a:pt x="362" y="275"/>
                      <a:pt x="367" y="268"/>
                      <a:pt x="370" y="260"/>
                    </a:cubicBezTo>
                    <a:cubicBezTo>
                      <a:pt x="372" y="252"/>
                      <a:pt x="372" y="244"/>
                      <a:pt x="371" y="236"/>
                    </a:cubicBezTo>
                    <a:cubicBezTo>
                      <a:pt x="370" y="228"/>
                      <a:pt x="367" y="221"/>
                      <a:pt x="362" y="213"/>
                    </a:cubicBezTo>
                    <a:cubicBezTo>
                      <a:pt x="358" y="205"/>
                      <a:pt x="352" y="198"/>
                      <a:pt x="345" y="191"/>
                    </a:cubicBezTo>
                    <a:cubicBezTo>
                      <a:pt x="344" y="197"/>
                      <a:pt x="341" y="204"/>
                      <a:pt x="337" y="211"/>
                    </a:cubicBezTo>
                    <a:cubicBezTo>
                      <a:pt x="334" y="218"/>
                      <a:pt x="328" y="225"/>
                      <a:pt x="321" y="232"/>
                    </a:cubicBezTo>
                    <a:cubicBezTo>
                      <a:pt x="313" y="240"/>
                      <a:pt x="306" y="246"/>
                      <a:pt x="298" y="249"/>
                    </a:cubicBezTo>
                    <a:cubicBezTo>
                      <a:pt x="290" y="252"/>
                      <a:pt x="283" y="254"/>
                      <a:pt x="276" y="253"/>
                    </a:cubicBezTo>
                    <a:cubicBezTo>
                      <a:pt x="269" y="253"/>
                      <a:pt x="262" y="251"/>
                      <a:pt x="256" y="247"/>
                    </a:cubicBezTo>
                    <a:cubicBezTo>
                      <a:pt x="249" y="243"/>
                      <a:pt x="243" y="238"/>
                      <a:pt x="237" y="232"/>
                    </a:cubicBezTo>
                    <a:cubicBezTo>
                      <a:pt x="230" y="226"/>
                      <a:pt x="225" y="219"/>
                      <a:pt x="221" y="212"/>
                    </a:cubicBezTo>
                    <a:cubicBezTo>
                      <a:pt x="217" y="204"/>
                      <a:pt x="215" y="196"/>
                      <a:pt x="215" y="188"/>
                    </a:cubicBezTo>
                    <a:cubicBezTo>
                      <a:pt x="214" y="180"/>
                      <a:pt x="216" y="171"/>
                      <a:pt x="219" y="163"/>
                    </a:cubicBezTo>
                    <a:cubicBezTo>
                      <a:pt x="223" y="154"/>
                      <a:pt x="229" y="145"/>
                      <a:pt x="237" y="137"/>
                    </a:cubicBezTo>
                    <a:cubicBezTo>
                      <a:pt x="243" y="131"/>
                      <a:pt x="249" y="127"/>
                      <a:pt x="255" y="123"/>
                    </a:cubicBezTo>
                    <a:cubicBezTo>
                      <a:pt x="261" y="120"/>
                      <a:pt x="268" y="118"/>
                      <a:pt x="274" y="118"/>
                    </a:cubicBezTo>
                    <a:cubicBezTo>
                      <a:pt x="280" y="117"/>
                      <a:pt x="286" y="118"/>
                      <a:pt x="293" y="120"/>
                    </a:cubicBezTo>
                    <a:cubicBezTo>
                      <a:pt x="299" y="121"/>
                      <a:pt x="305" y="124"/>
                      <a:pt x="312" y="128"/>
                    </a:cubicBezTo>
                    <a:cubicBezTo>
                      <a:pt x="319" y="131"/>
                      <a:pt x="325" y="136"/>
                      <a:pt x="332" y="141"/>
                    </a:cubicBezTo>
                    <a:cubicBezTo>
                      <a:pt x="338" y="146"/>
                      <a:pt x="345" y="152"/>
                      <a:pt x="351" y="159"/>
                    </a:cubicBezTo>
                    <a:close/>
                    <a:moveTo>
                      <a:pt x="330" y="176"/>
                    </a:moveTo>
                    <a:cubicBezTo>
                      <a:pt x="320" y="167"/>
                      <a:pt x="312" y="159"/>
                      <a:pt x="304" y="154"/>
                    </a:cubicBezTo>
                    <a:cubicBezTo>
                      <a:pt x="296" y="149"/>
                      <a:pt x="289" y="146"/>
                      <a:pt x="283" y="144"/>
                    </a:cubicBezTo>
                    <a:cubicBezTo>
                      <a:pt x="277" y="142"/>
                      <a:pt x="271" y="143"/>
                      <a:pt x="265" y="144"/>
                    </a:cubicBezTo>
                    <a:cubicBezTo>
                      <a:pt x="260" y="146"/>
                      <a:pt x="255" y="149"/>
                      <a:pt x="251" y="154"/>
                    </a:cubicBezTo>
                    <a:cubicBezTo>
                      <a:pt x="246" y="159"/>
                      <a:pt x="243" y="164"/>
                      <a:pt x="241" y="169"/>
                    </a:cubicBezTo>
                    <a:cubicBezTo>
                      <a:pt x="239" y="174"/>
                      <a:pt x="239" y="179"/>
                      <a:pt x="239" y="184"/>
                    </a:cubicBezTo>
                    <a:cubicBezTo>
                      <a:pt x="240" y="189"/>
                      <a:pt x="242" y="194"/>
                      <a:pt x="245" y="199"/>
                    </a:cubicBezTo>
                    <a:cubicBezTo>
                      <a:pt x="247" y="203"/>
                      <a:pt x="250" y="208"/>
                      <a:pt x="254" y="212"/>
                    </a:cubicBezTo>
                    <a:cubicBezTo>
                      <a:pt x="259" y="216"/>
                      <a:pt x="263" y="220"/>
                      <a:pt x="268" y="222"/>
                    </a:cubicBezTo>
                    <a:cubicBezTo>
                      <a:pt x="272" y="225"/>
                      <a:pt x="277" y="226"/>
                      <a:pt x="281" y="227"/>
                    </a:cubicBezTo>
                    <a:cubicBezTo>
                      <a:pt x="286" y="227"/>
                      <a:pt x="291" y="227"/>
                      <a:pt x="295" y="225"/>
                    </a:cubicBezTo>
                    <a:cubicBezTo>
                      <a:pt x="300" y="223"/>
                      <a:pt x="305" y="219"/>
                      <a:pt x="310" y="214"/>
                    </a:cubicBezTo>
                    <a:cubicBezTo>
                      <a:pt x="315" y="209"/>
                      <a:pt x="320" y="203"/>
                      <a:pt x="323" y="196"/>
                    </a:cubicBezTo>
                    <a:cubicBezTo>
                      <a:pt x="327" y="189"/>
                      <a:pt x="329" y="182"/>
                      <a:pt x="330" y="176"/>
                    </a:cubicBezTo>
                    <a:close/>
                    <a:moveTo>
                      <a:pt x="507" y="84"/>
                    </a:moveTo>
                    <a:cubicBezTo>
                      <a:pt x="513" y="90"/>
                      <a:pt x="518" y="97"/>
                      <a:pt x="520" y="104"/>
                    </a:cubicBezTo>
                    <a:cubicBezTo>
                      <a:pt x="523" y="111"/>
                      <a:pt x="524" y="118"/>
                      <a:pt x="523" y="125"/>
                    </a:cubicBezTo>
                    <a:cubicBezTo>
                      <a:pt x="522" y="133"/>
                      <a:pt x="519" y="141"/>
                      <a:pt x="515" y="148"/>
                    </a:cubicBezTo>
                    <a:cubicBezTo>
                      <a:pt x="511" y="156"/>
                      <a:pt x="504" y="164"/>
                      <a:pt x="497" y="172"/>
                    </a:cubicBezTo>
                    <a:cubicBezTo>
                      <a:pt x="489" y="179"/>
                      <a:pt x="482" y="185"/>
                      <a:pt x="474" y="189"/>
                    </a:cubicBezTo>
                    <a:cubicBezTo>
                      <a:pt x="467" y="194"/>
                      <a:pt x="460" y="196"/>
                      <a:pt x="453" y="197"/>
                    </a:cubicBezTo>
                    <a:cubicBezTo>
                      <a:pt x="446" y="198"/>
                      <a:pt x="439" y="198"/>
                      <a:pt x="432" y="195"/>
                    </a:cubicBezTo>
                    <a:cubicBezTo>
                      <a:pt x="426" y="193"/>
                      <a:pt x="420" y="189"/>
                      <a:pt x="414" y="184"/>
                    </a:cubicBezTo>
                    <a:cubicBezTo>
                      <a:pt x="410" y="179"/>
                      <a:pt x="406" y="174"/>
                      <a:pt x="404" y="169"/>
                    </a:cubicBezTo>
                    <a:cubicBezTo>
                      <a:pt x="402" y="164"/>
                      <a:pt x="400" y="158"/>
                      <a:pt x="400" y="152"/>
                    </a:cubicBezTo>
                    <a:cubicBezTo>
                      <a:pt x="399" y="146"/>
                      <a:pt x="400" y="140"/>
                      <a:pt x="401" y="133"/>
                    </a:cubicBezTo>
                    <a:cubicBezTo>
                      <a:pt x="402" y="126"/>
                      <a:pt x="404" y="119"/>
                      <a:pt x="407" y="111"/>
                    </a:cubicBezTo>
                    <a:cubicBezTo>
                      <a:pt x="400" y="114"/>
                      <a:pt x="394" y="115"/>
                      <a:pt x="388" y="116"/>
                    </a:cubicBezTo>
                    <a:cubicBezTo>
                      <a:pt x="382" y="117"/>
                      <a:pt x="376" y="117"/>
                      <a:pt x="371" y="116"/>
                    </a:cubicBezTo>
                    <a:cubicBezTo>
                      <a:pt x="366" y="116"/>
                      <a:pt x="361" y="114"/>
                      <a:pt x="356" y="112"/>
                    </a:cubicBezTo>
                    <a:cubicBezTo>
                      <a:pt x="352" y="110"/>
                      <a:pt x="347" y="107"/>
                      <a:pt x="343" y="103"/>
                    </a:cubicBezTo>
                    <a:cubicBezTo>
                      <a:pt x="338" y="98"/>
                      <a:pt x="335" y="92"/>
                      <a:pt x="332" y="86"/>
                    </a:cubicBezTo>
                    <a:cubicBezTo>
                      <a:pt x="329" y="80"/>
                      <a:pt x="328" y="73"/>
                      <a:pt x="329" y="66"/>
                    </a:cubicBezTo>
                    <a:cubicBezTo>
                      <a:pt x="329" y="60"/>
                      <a:pt x="331" y="52"/>
                      <a:pt x="335" y="45"/>
                    </a:cubicBezTo>
                    <a:cubicBezTo>
                      <a:pt x="339" y="37"/>
                      <a:pt x="344" y="30"/>
                      <a:pt x="352" y="22"/>
                    </a:cubicBezTo>
                    <a:cubicBezTo>
                      <a:pt x="359" y="15"/>
                      <a:pt x="366" y="10"/>
                      <a:pt x="373" y="6"/>
                    </a:cubicBezTo>
                    <a:cubicBezTo>
                      <a:pt x="380" y="3"/>
                      <a:pt x="387" y="1"/>
                      <a:pt x="393" y="0"/>
                    </a:cubicBezTo>
                    <a:cubicBezTo>
                      <a:pt x="400" y="0"/>
                      <a:pt x="406" y="1"/>
                      <a:pt x="411" y="3"/>
                    </a:cubicBezTo>
                    <a:cubicBezTo>
                      <a:pt x="417" y="6"/>
                      <a:pt x="422" y="9"/>
                      <a:pt x="427" y="14"/>
                    </a:cubicBezTo>
                    <a:cubicBezTo>
                      <a:pt x="431" y="18"/>
                      <a:pt x="434" y="22"/>
                      <a:pt x="436" y="26"/>
                    </a:cubicBezTo>
                    <a:cubicBezTo>
                      <a:pt x="438" y="31"/>
                      <a:pt x="440" y="36"/>
                      <a:pt x="440" y="42"/>
                    </a:cubicBezTo>
                    <a:cubicBezTo>
                      <a:pt x="441" y="47"/>
                      <a:pt x="441" y="53"/>
                      <a:pt x="440" y="59"/>
                    </a:cubicBezTo>
                    <a:cubicBezTo>
                      <a:pt x="440" y="65"/>
                      <a:pt x="438" y="72"/>
                      <a:pt x="436" y="78"/>
                    </a:cubicBezTo>
                    <a:cubicBezTo>
                      <a:pt x="444" y="76"/>
                      <a:pt x="451" y="74"/>
                      <a:pt x="458" y="72"/>
                    </a:cubicBezTo>
                    <a:cubicBezTo>
                      <a:pt x="465" y="71"/>
                      <a:pt x="471" y="70"/>
                      <a:pt x="477" y="71"/>
                    </a:cubicBezTo>
                    <a:cubicBezTo>
                      <a:pt x="483" y="71"/>
                      <a:pt x="488" y="72"/>
                      <a:pt x="493" y="74"/>
                    </a:cubicBezTo>
                    <a:cubicBezTo>
                      <a:pt x="498" y="77"/>
                      <a:pt x="503" y="80"/>
                      <a:pt x="507" y="84"/>
                    </a:cubicBezTo>
                    <a:close/>
                    <a:moveTo>
                      <a:pt x="410" y="34"/>
                    </a:moveTo>
                    <a:cubicBezTo>
                      <a:pt x="407" y="31"/>
                      <a:pt x="403" y="29"/>
                      <a:pt x="400" y="28"/>
                    </a:cubicBezTo>
                    <a:cubicBezTo>
                      <a:pt x="396" y="26"/>
                      <a:pt x="393" y="26"/>
                      <a:pt x="389" y="26"/>
                    </a:cubicBezTo>
                    <a:cubicBezTo>
                      <a:pt x="385" y="26"/>
                      <a:pt x="381" y="27"/>
                      <a:pt x="377" y="29"/>
                    </a:cubicBezTo>
                    <a:cubicBezTo>
                      <a:pt x="373" y="32"/>
                      <a:pt x="369" y="35"/>
                      <a:pt x="365" y="39"/>
                    </a:cubicBezTo>
                    <a:cubicBezTo>
                      <a:pt x="357" y="47"/>
                      <a:pt x="353" y="54"/>
                      <a:pt x="353" y="62"/>
                    </a:cubicBezTo>
                    <a:cubicBezTo>
                      <a:pt x="352" y="70"/>
                      <a:pt x="355" y="77"/>
                      <a:pt x="361" y="83"/>
                    </a:cubicBezTo>
                    <a:cubicBezTo>
                      <a:pt x="364" y="86"/>
                      <a:pt x="367" y="88"/>
                      <a:pt x="371" y="89"/>
                    </a:cubicBezTo>
                    <a:cubicBezTo>
                      <a:pt x="374" y="91"/>
                      <a:pt x="378" y="92"/>
                      <a:pt x="382" y="92"/>
                    </a:cubicBezTo>
                    <a:cubicBezTo>
                      <a:pt x="387" y="92"/>
                      <a:pt x="392" y="91"/>
                      <a:pt x="397" y="90"/>
                    </a:cubicBezTo>
                    <a:cubicBezTo>
                      <a:pt x="402" y="89"/>
                      <a:pt x="408" y="88"/>
                      <a:pt x="415" y="86"/>
                    </a:cubicBezTo>
                    <a:cubicBezTo>
                      <a:pt x="418" y="74"/>
                      <a:pt x="420" y="64"/>
                      <a:pt x="419" y="56"/>
                    </a:cubicBezTo>
                    <a:cubicBezTo>
                      <a:pt x="419" y="47"/>
                      <a:pt x="415" y="40"/>
                      <a:pt x="410" y="34"/>
                    </a:cubicBezTo>
                    <a:close/>
                    <a:moveTo>
                      <a:pt x="490" y="105"/>
                    </a:moveTo>
                    <a:cubicBezTo>
                      <a:pt x="486" y="102"/>
                      <a:pt x="483" y="99"/>
                      <a:pt x="479" y="98"/>
                    </a:cubicBezTo>
                    <a:cubicBezTo>
                      <a:pt x="475" y="96"/>
                      <a:pt x="470" y="96"/>
                      <a:pt x="465" y="96"/>
                    </a:cubicBezTo>
                    <a:cubicBezTo>
                      <a:pt x="460" y="96"/>
                      <a:pt x="455" y="97"/>
                      <a:pt x="449" y="98"/>
                    </a:cubicBezTo>
                    <a:cubicBezTo>
                      <a:pt x="443" y="100"/>
                      <a:pt x="436" y="102"/>
                      <a:pt x="429" y="104"/>
                    </a:cubicBezTo>
                    <a:cubicBezTo>
                      <a:pt x="426" y="111"/>
                      <a:pt x="424" y="118"/>
                      <a:pt x="423" y="123"/>
                    </a:cubicBezTo>
                    <a:cubicBezTo>
                      <a:pt x="422" y="129"/>
                      <a:pt x="422" y="134"/>
                      <a:pt x="422" y="139"/>
                    </a:cubicBezTo>
                    <a:cubicBezTo>
                      <a:pt x="422" y="144"/>
                      <a:pt x="423" y="148"/>
                      <a:pt x="424" y="152"/>
                    </a:cubicBezTo>
                    <a:cubicBezTo>
                      <a:pt x="426" y="156"/>
                      <a:pt x="428" y="159"/>
                      <a:pt x="431" y="163"/>
                    </a:cubicBezTo>
                    <a:cubicBezTo>
                      <a:pt x="439" y="170"/>
                      <a:pt x="447" y="173"/>
                      <a:pt x="455" y="172"/>
                    </a:cubicBezTo>
                    <a:cubicBezTo>
                      <a:pt x="464" y="171"/>
                      <a:pt x="473" y="165"/>
                      <a:pt x="483" y="156"/>
                    </a:cubicBezTo>
                    <a:cubicBezTo>
                      <a:pt x="493" y="146"/>
                      <a:pt x="498" y="137"/>
                      <a:pt x="499" y="128"/>
                    </a:cubicBezTo>
                    <a:cubicBezTo>
                      <a:pt x="500" y="120"/>
                      <a:pt x="497" y="112"/>
                      <a:pt x="490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84"/>
              <p:cNvSpPr>
                <a:spLocks/>
              </p:cNvSpPr>
              <p:nvPr/>
            </p:nvSpPr>
            <p:spPr bwMode="auto">
              <a:xfrm>
                <a:off x="2777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185"/>
              <p:cNvSpPr>
                <a:spLocks noEditPoints="1"/>
              </p:cNvSpPr>
              <p:nvPr/>
            </p:nvSpPr>
            <p:spPr bwMode="auto">
              <a:xfrm>
                <a:off x="2780" y="3760"/>
                <a:ext cx="73" cy="79"/>
              </a:xfrm>
              <a:custGeom>
                <a:avLst/>
                <a:gdLst/>
                <a:ahLst/>
                <a:cxnLst>
                  <a:cxn ang="0">
                    <a:pos x="154" y="174"/>
                  </a:cxn>
                  <a:cxn ang="0">
                    <a:pos x="178" y="220"/>
                  </a:cxn>
                  <a:cxn ang="0">
                    <a:pos x="173" y="270"/>
                  </a:cxn>
                  <a:cxn ang="0">
                    <a:pos x="145" y="304"/>
                  </a:cxn>
                  <a:cxn ang="0">
                    <a:pos x="127" y="314"/>
                  </a:cxn>
                  <a:cxn ang="0">
                    <a:pos x="117" y="315"/>
                  </a:cxn>
                  <a:cxn ang="0">
                    <a:pos x="109" y="307"/>
                  </a:cxn>
                  <a:cxn ang="0">
                    <a:pos x="107" y="302"/>
                  </a:cxn>
                  <a:cxn ang="0">
                    <a:pos x="112" y="298"/>
                  </a:cxn>
                  <a:cxn ang="0">
                    <a:pos x="129" y="288"/>
                  </a:cxn>
                  <a:cxn ang="0">
                    <a:pos x="155" y="256"/>
                  </a:cxn>
                  <a:cxn ang="0">
                    <a:pos x="147" y="209"/>
                  </a:cxn>
                  <a:cxn ang="0">
                    <a:pos x="123" y="207"/>
                  </a:cxn>
                  <a:cxn ang="0">
                    <a:pos x="83" y="245"/>
                  </a:cxn>
                  <a:cxn ang="0">
                    <a:pos x="41" y="243"/>
                  </a:cxn>
                  <a:cxn ang="0">
                    <a:pos x="6" y="207"/>
                  </a:cxn>
                  <a:cxn ang="0">
                    <a:pos x="5" y="158"/>
                  </a:cxn>
                  <a:cxn ang="0">
                    <a:pos x="40" y="119"/>
                  </a:cxn>
                  <a:cxn ang="0">
                    <a:pos x="78" y="115"/>
                  </a:cxn>
                  <a:cxn ang="0">
                    <a:pos x="117" y="137"/>
                  </a:cxn>
                  <a:cxn ang="0">
                    <a:pos x="115" y="172"/>
                  </a:cxn>
                  <a:cxn ang="0">
                    <a:pos x="68" y="140"/>
                  </a:cxn>
                  <a:cxn ang="0">
                    <a:pos x="36" y="150"/>
                  </a:cxn>
                  <a:cxn ang="0">
                    <a:pos x="25" y="180"/>
                  </a:cxn>
                  <a:cxn ang="0">
                    <a:pos x="40" y="208"/>
                  </a:cxn>
                  <a:cxn ang="0">
                    <a:pos x="67" y="223"/>
                  </a:cxn>
                  <a:cxn ang="0">
                    <a:pos x="95" y="210"/>
                  </a:cxn>
                  <a:cxn ang="0">
                    <a:pos x="115" y="172"/>
                  </a:cxn>
                  <a:cxn ang="0">
                    <a:pos x="267" y="61"/>
                  </a:cxn>
                  <a:cxn ang="0">
                    <a:pos x="291" y="107"/>
                  </a:cxn>
                  <a:cxn ang="0">
                    <a:pos x="286" y="157"/>
                  </a:cxn>
                  <a:cxn ang="0">
                    <a:pos x="258" y="190"/>
                  </a:cxn>
                  <a:cxn ang="0">
                    <a:pos x="240" y="201"/>
                  </a:cxn>
                  <a:cxn ang="0">
                    <a:pos x="231" y="202"/>
                  </a:cxn>
                  <a:cxn ang="0">
                    <a:pos x="222" y="193"/>
                  </a:cxn>
                  <a:cxn ang="0">
                    <a:pos x="220" y="189"/>
                  </a:cxn>
                  <a:cxn ang="0">
                    <a:pos x="225" y="184"/>
                  </a:cxn>
                  <a:cxn ang="0">
                    <a:pos x="243" y="175"/>
                  </a:cxn>
                  <a:cxn ang="0">
                    <a:pos x="268" y="143"/>
                  </a:cxn>
                  <a:cxn ang="0">
                    <a:pos x="260" y="96"/>
                  </a:cxn>
                  <a:cxn ang="0">
                    <a:pos x="236" y="94"/>
                  </a:cxn>
                  <a:cxn ang="0">
                    <a:pos x="196" y="132"/>
                  </a:cxn>
                  <a:cxn ang="0">
                    <a:pos x="154" y="130"/>
                  </a:cxn>
                  <a:cxn ang="0">
                    <a:pos x="120" y="94"/>
                  </a:cxn>
                  <a:cxn ang="0">
                    <a:pos x="118" y="45"/>
                  </a:cxn>
                  <a:cxn ang="0">
                    <a:pos x="154" y="6"/>
                  </a:cxn>
                  <a:cxn ang="0">
                    <a:pos x="191" y="2"/>
                  </a:cxn>
                  <a:cxn ang="0">
                    <a:pos x="230" y="24"/>
                  </a:cxn>
                  <a:cxn ang="0">
                    <a:pos x="228" y="59"/>
                  </a:cxn>
                  <a:cxn ang="0">
                    <a:pos x="181" y="27"/>
                  </a:cxn>
                  <a:cxn ang="0">
                    <a:pos x="149" y="37"/>
                  </a:cxn>
                  <a:cxn ang="0">
                    <a:pos x="138" y="67"/>
                  </a:cxn>
                  <a:cxn ang="0">
                    <a:pos x="153" y="94"/>
                  </a:cxn>
                  <a:cxn ang="0">
                    <a:pos x="180" y="110"/>
                  </a:cxn>
                  <a:cxn ang="0">
                    <a:pos x="208" y="97"/>
                  </a:cxn>
                  <a:cxn ang="0">
                    <a:pos x="228" y="59"/>
                  </a:cxn>
                </a:cxnLst>
                <a:rect l="0" t="0" r="r" b="b"/>
                <a:pathLst>
                  <a:path w="294" h="316">
                    <a:moveTo>
                      <a:pt x="136" y="155"/>
                    </a:moveTo>
                    <a:cubicBezTo>
                      <a:pt x="143" y="161"/>
                      <a:pt x="149" y="167"/>
                      <a:pt x="154" y="174"/>
                    </a:cubicBezTo>
                    <a:cubicBezTo>
                      <a:pt x="160" y="182"/>
                      <a:pt x="165" y="189"/>
                      <a:pt x="169" y="197"/>
                    </a:cubicBezTo>
                    <a:cubicBezTo>
                      <a:pt x="173" y="204"/>
                      <a:pt x="176" y="212"/>
                      <a:pt x="178" y="220"/>
                    </a:cubicBezTo>
                    <a:cubicBezTo>
                      <a:pt x="180" y="228"/>
                      <a:pt x="181" y="236"/>
                      <a:pt x="180" y="245"/>
                    </a:cubicBezTo>
                    <a:cubicBezTo>
                      <a:pt x="179" y="253"/>
                      <a:pt x="177" y="262"/>
                      <a:pt x="173" y="270"/>
                    </a:cubicBezTo>
                    <a:cubicBezTo>
                      <a:pt x="169" y="278"/>
                      <a:pt x="163" y="287"/>
                      <a:pt x="155" y="295"/>
                    </a:cubicBezTo>
                    <a:cubicBezTo>
                      <a:pt x="151" y="298"/>
                      <a:pt x="148" y="301"/>
                      <a:pt x="145" y="304"/>
                    </a:cubicBezTo>
                    <a:cubicBezTo>
                      <a:pt x="141" y="306"/>
                      <a:pt x="138" y="308"/>
                      <a:pt x="135" y="310"/>
                    </a:cubicBezTo>
                    <a:cubicBezTo>
                      <a:pt x="132" y="312"/>
                      <a:pt x="130" y="313"/>
                      <a:pt x="127" y="314"/>
                    </a:cubicBezTo>
                    <a:cubicBezTo>
                      <a:pt x="125" y="315"/>
                      <a:pt x="123" y="316"/>
                      <a:pt x="122" y="316"/>
                    </a:cubicBezTo>
                    <a:cubicBezTo>
                      <a:pt x="120" y="316"/>
                      <a:pt x="119" y="316"/>
                      <a:pt x="117" y="315"/>
                    </a:cubicBezTo>
                    <a:cubicBezTo>
                      <a:pt x="116" y="314"/>
                      <a:pt x="114" y="313"/>
                      <a:pt x="112" y="311"/>
                    </a:cubicBezTo>
                    <a:cubicBezTo>
                      <a:pt x="111" y="309"/>
                      <a:pt x="110" y="308"/>
                      <a:pt x="109" y="307"/>
                    </a:cubicBezTo>
                    <a:cubicBezTo>
                      <a:pt x="108" y="306"/>
                      <a:pt x="107" y="305"/>
                      <a:pt x="107" y="304"/>
                    </a:cubicBezTo>
                    <a:cubicBezTo>
                      <a:pt x="107" y="303"/>
                      <a:pt x="107" y="302"/>
                      <a:pt x="107" y="302"/>
                    </a:cubicBezTo>
                    <a:cubicBezTo>
                      <a:pt x="107" y="301"/>
                      <a:pt x="107" y="301"/>
                      <a:pt x="108" y="300"/>
                    </a:cubicBezTo>
                    <a:cubicBezTo>
                      <a:pt x="109" y="299"/>
                      <a:pt x="110" y="298"/>
                      <a:pt x="112" y="298"/>
                    </a:cubicBezTo>
                    <a:cubicBezTo>
                      <a:pt x="114" y="297"/>
                      <a:pt x="117" y="295"/>
                      <a:pt x="120" y="294"/>
                    </a:cubicBezTo>
                    <a:cubicBezTo>
                      <a:pt x="123" y="292"/>
                      <a:pt x="126" y="290"/>
                      <a:pt x="129" y="288"/>
                    </a:cubicBezTo>
                    <a:cubicBezTo>
                      <a:pt x="133" y="285"/>
                      <a:pt x="137" y="282"/>
                      <a:pt x="140" y="278"/>
                    </a:cubicBezTo>
                    <a:cubicBezTo>
                      <a:pt x="148" y="271"/>
                      <a:pt x="152" y="264"/>
                      <a:pt x="155" y="256"/>
                    </a:cubicBezTo>
                    <a:cubicBezTo>
                      <a:pt x="157" y="248"/>
                      <a:pt x="158" y="240"/>
                      <a:pt x="156" y="232"/>
                    </a:cubicBezTo>
                    <a:cubicBezTo>
                      <a:pt x="155" y="224"/>
                      <a:pt x="152" y="216"/>
                      <a:pt x="147" y="209"/>
                    </a:cubicBezTo>
                    <a:cubicBezTo>
                      <a:pt x="143" y="201"/>
                      <a:pt x="137" y="194"/>
                      <a:pt x="131" y="187"/>
                    </a:cubicBezTo>
                    <a:cubicBezTo>
                      <a:pt x="129" y="193"/>
                      <a:pt x="126" y="200"/>
                      <a:pt x="123" y="207"/>
                    </a:cubicBezTo>
                    <a:cubicBezTo>
                      <a:pt x="119" y="214"/>
                      <a:pt x="114" y="221"/>
                      <a:pt x="107" y="228"/>
                    </a:cubicBezTo>
                    <a:cubicBezTo>
                      <a:pt x="99" y="236"/>
                      <a:pt x="91" y="242"/>
                      <a:pt x="83" y="245"/>
                    </a:cubicBezTo>
                    <a:cubicBezTo>
                      <a:pt x="76" y="248"/>
                      <a:pt x="68" y="250"/>
                      <a:pt x="61" y="249"/>
                    </a:cubicBezTo>
                    <a:cubicBezTo>
                      <a:pt x="54" y="249"/>
                      <a:pt x="47" y="247"/>
                      <a:pt x="41" y="243"/>
                    </a:cubicBezTo>
                    <a:cubicBezTo>
                      <a:pt x="34" y="239"/>
                      <a:pt x="28" y="234"/>
                      <a:pt x="22" y="228"/>
                    </a:cubicBezTo>
                    <a:cubicBezTo>
                      <a:pt x="15" y="222"/>
                      <a:pt x="10" y="215"/>
                      <a:pt x="6" y="207"/>
                    </a:cubicBezTo>
                    <a:cubicBezTo>
                      <a:pt x="3" y="200"/>
                      <a:pt x="0" y="192"/>
                      <a:pt x="0" y="184"/>
                    </a:cubicBezTo>
                    <a:cubicBezTo>
                      <a:pt x="0" y="175"/>
                      <a:pt x="1" y="167"/>
                      <a:pt x="5" y="158"/>
                    </a:cubicBezTo>
                    <a:cubicBezTo>
                      <a:pt x="8" y="150"/>
                      <a:pt x="14" y="141"/>
                      <a:pt x="22" y="133"/>
                    </a:cubicBezTo>
                    <a:cubicBezTo>
                      <a:pt x="28" y="127"/>
                      <a:pt x="34" y="122"/>
                      <a:pt x="40" y="119"/>
                    </a:cubicBezTo>
                    <a:cubicBezTo>
                      <a:pt x="47" y="116"/>
                      <a:pt x="53" y="114"/>
                      <a:pt x="59" y="114"/>
                    </a:cubicBezTo>
                    <a:cubicBezTo>
                      <a:pt x="65" y="113"/>
                      <a:pt x="71" y="114"/>
                      <a:pt x="78" y="115"/>
                    </a:cubicBezTo>
                    <a:cubicBezTo>
                      <a:pt x="84" y="117"/>
                      <a:pt x="91" y="120"/>
                      <a:pt x="97" y="123"/>
                    </a:cubicBezTo>
                    <a:cubicBezTo>
                      <a:pt x="104" y="127"/>
                      <a:pt x="110" y="132"/>
                      <a:pt x="117" y="137"/>
                    </a:cubicBezTo>
                    <a:cubicBezTo>
                      <a:pt x="123" y="142"/>
                      <a:pt x="130" y="148"/>
                      <a:pt x="136" y="155"/>
                    </a:cubicBezTo>
                    <a:close/>
                    <a:moveTo>
                      <a:pt x="115" y="172"/>
                    </a:moveTo>
                    <a:cubicBezTo>
                      <a:pt x="106" y="162"/>
                      <a:pt x="97" y="155"/>
                      <a:pt x="89" y="150"/>
                    </a:cubicBezTo>
                    <a:cubicBezTo>
                      <a:pt x="82" y="145"/>
                      <a:pt x="75" y="141"/>
                      <a:pt x="68" y="140"/>
                    </a:cubicBezTo>
                    <a:cubicBezTo>
                      <a:pt x="62" y="138"/>
                      <a:pt x="56" y="138"/>
                      <a:pt x="51" y="140"/>
                    </a:cubicBezTo>
                    <a:cubicBezTo>
                      <a:pt x="45" y="142"/>
                      <a:pt x="40" y="145"/>
                      <a:pt x="36" y="150"/>
                    </a:cubicBezTo>
                    <a:cubicBezTo>
                      <a:pt x="31" y="155"/>
                      <a:pt x="28" y="159"/>
                      <a:pt x="26" y="165"/>
                    </a:cubicBezTo>
                    <a:cubicBezTo>
                      <a:pt x="24" y="170"/>
                      <a:pt x="24" y="175"/>
                      <a:pt x="25" y="180"/>
                    </a:cubicBezTo>
                    <a:cubicBezTo>
                      <a:pt x="25" y="185"/>
                      <a:pt x="27" y="190"/>
                      <a:pt x="30" y="195"/>
                    </a:cubicBezTo>
                    <a:cubicBezTo>
                      <a:pt x="32" y="199"/>
                      <a:pt x="36" y="204"/>
                      <a:pt x="40" y="208"/>
                    </a:cubicBezTo>
                    <a:cubicBezTo>
                      <a:pt x="44" y="212"/>
                      <a:pt x="48" y="215"/>
                      <a:pt x="53" y="218"/>
                    </a:cubicBezTo>
                    <a:cubicBezTo>
                      <a:pt x="57" y="221"/>
                      <a:pt x="62" y="222"/>
                      <a:pt x="67" y="223"/>
                    </a:cubicBezTo>
                    <a:cubicBezTo>
                      <a:pt x="71" y="223"/>
                      <a:pt x="76" y="222"/>
                      <a:pt x="80" y="221"/>
                    </a:cubicBezTo>
                    <a:cubicBezTo>
                      <a:pt x="85" y="219"/>
                      <a:pt x="90" y="215"/>
                      <a:pt x="95" y="210"/>
                    </a:cubicBezTo>
                    <a:cubicBezTo>
                      <a:pt x="100" y="205"/>
                      <a:pt x="105" y="199"/>
                      <a:pt x="108" y="192"/>
                    </a:cubicBezTo>
                    <a:cubicBezTo>
                      <a:pt x="112" y="185"/>
                      <a:pt x="114" y="178"/>
                      <a:pt x="115" y="172"/>
                    </a:cubicBezTo>
                    <a:close/>
                    <a:moveTo>
                      <a:pt x="250" y="41"/>
                    </a:moveTo>
                    <a:cubicBezTo>
                      <a:pt x="256" y="48"/>
                      <a:pt x="262" y="54"/>
                      <a:pt x="267" y="61"/>
                    </a:cubicBezTo>
                    <a:cubicBezTo>
                      <a:pt x="273" y="68"/>
                      <a:pt x="278" y="76"/>
                      <a:pt x="282" y="83"/>
                    </a:cubicBezTo>
                    <a:cubicBezTo>
                      <a:pt x="286" y="91"/>
                      <a:pt x="289" y="99"/>
                      <a:pt x="291" y="107"/>
                    </a:cubicBezTo>
                    <a:cubicBezTo>
                      <a:pt x="293" y="115"/>
                      <a:pt x="294" y="123"/>
                      <a:pt x="293" y="132"/>
                    </a:cubicBezTo>
                    <a:cubicBezTo>
                      <a:pt x="293" y="140"/>
                      <a:pt x="290" y="148"/>
                      <a:pt x="286" y="157"/>
                    </a:cubicBezTo>
                    <a:cubicBezTo>
                      <a:pt x="282" y="165"/>
                      <a:pt x="276" y="174"/>
                      <a:pt x="268" y="182"/>
                    </a:cubicBezTo>
                    <a:cubicBezTo>
                      <a:pt x="265" y="185"/>
                      <a:pt x="261" y="188"/>
                      <a:pt x="258" y="190"/>
                    </a:cubicBezTo>
                    <a:cubicBezTo>
                      <a:pt x="254" y="193"/>
                      <a:pt x="251" y="195"/>
                      <a:pt x="248" y="197"/>
                    </a:cubicBezTo>
                    <a:cubicBezTo>
                      <a:pt x="245" y="199"/>
                      <a:pt x="243" y="200"/>
                      <a:pt x="240" y="201"/>
                    </a:cubicBezTo>
                    <a:cubicBezTo>
                      <a:pt x="238" y="202"/>
                      <a:pt x="236" y="203"/>
                      <a:pt x="235" y="203"/>
                    </a:cubicBezTo>
                    <a:cubicBezTo>
                      <a:pt x="233" y="203"/>
                      <a:pt x="232" y="202"/>
                      <a:pt x="231" y="202"/>
                    </a:cubicBezTo>
                    <a:cubicBezTo>
                      <a:pt x="229" y="201"/>
                      <a:pt x="227" y="199"/>
                      <a:pt x="225" y="197"/>
                    </a:cubicBezTo>
                    <a:cubicBezTo>
                      <a:pt x="224" y="196"/>
                      <a:pt x="223" y="195"/>
                      <a:pt x="222" y="193"/>
                    </a:cubicBezTo>
                    <a:cubicBezTo>
                      <a:pt x="221" y="192"/>
                      <a:pt x="220" y="191"/>
                      <a:pt x="220" y="191"/>
                    </a:cubicBezTo>
                    <a:cubicBezTo>
                      <a:pt x="220" y="190"/>
                      <a:pt x="220" y="189"/>
                      <a:pt x="220" y="189"/>
                    </a:cubicBezTo>
                    <a:cubicBezTo>
                      <a:pt x="220" y="188"/>
                      <a:pt x="221" y="188"/>
                      <a:pt x="221" y="187"/>
                    </a:cubicBezTo>
                    <a:cubicBezTo>
                      <a:pt x="222" y="186"/>
                      <a:pt x="223" y="185"/>
                      <a:pt x="225" y="184"/>
                    </a:cubicBezTo>
                    <a:cubicBezTo>
                      <a:pt x="227" y="183"/>
                      <a:pt x="230" y="182"/>
                      <a:pt x="233" y="181"/>
                    </a:cubicBezTo>
                    <a:cubicBezTo>
                      <a:pt x="236" y="179"/>
                      <a:pt x="239" y="177"/>
                      <a:pt x="243" y="175"/>
                    </a:cubicBezTo>
                    <a:cubicBezTo>
                      <a:pt x="246" y="172"/>
                      <a:pt x="250" y="169"/>
                      <a:pt x="254" y="165"/>
                    </a:cubicBezTo>
                    <a:cubicBezTo>
                      <a:pt x="261" y="158"/>
                      <a:pt x="265" y="151"/>
                      <a:pt x="268" y="143"/>
                    </a:cubicBezTo>
                    <a:cubicBezTo>
                      <a:pt x="270" y="135"/>
                      <a:pt x="271" y="127"/>
                      <a:pt x="269" y="119"/>
                    </a:cubicBezTo>
                    <a:cubicBezTo>
                      <a:pt x="268" y="111"/>
                      <a:pt x="265" y="103"/>
                      <a:pt x="260" y="96"/>
                    </a:cubicBezTo>
                    <a:cubicBezTo>
                      <a:pt x="256" y="88"/>
                      <a:pt x="250" y="81"/>
                      <a:pt x="244" y="74"/>
                    </a:cubicBezTo>
                    <a:cubicBezTo>
                      <a:pt x="242" y="80"/>
                      <a:pt x="239" y="87"/>
                      <a:pt x="236" y="94"/>
                    </a:cubicBezTo>
                    <a:cubicBezTo>
                      <a:pt x="232" y="101"/>
                      <a:pt x="227" y="108"/>
                      <a:pt x="220" y="115"/>
                    </a:cubicBezTo>
                    <a:cubicBezTo>
                      <a:pt x="212" y="123"/>
                      <a:pt x="204" y="129"/>
                      <a:pt x="196" y="132"/>
                    </a:cubicBezTo>
                    <a:cubicBezTo>
                      <a:pt x="189" y="135"/>
                      <a:pt x="181" y="137"/>
                      <a:pt x="174" y="136"/>
                    </a:cubicBezTo>
                    <a:cubicBezTo>
                      <a:pt x="167" y="136"/>
                      <a:pt x="161" y="134"/>
                      <a:pt x="154" y="130"/>
                    </a:cubicBezTo>
                    <a:cubicBezTo>
                      <a:pt x="147" y="126"/>
                      <a:pt x="141" y="121"/>
                      <a:pt x="135" y="115"/>
                    </a:cubicBezTo>
                    <a:cubicBezTo>
                      <a:pt x="129" y="109"/>
                      <a:pt x="123" y="102"/>
                      <a:pt x="120" y="94"/>
                    </a:cubicBezTo>
                    <a:cubicBezTo>
                      <a:pt x="116" y="87"/>
                      <a:pt x="114" y="79"/>
                      <a:pt x="113" y="71"/>
                    </a:cubicBezTo>
                    <a:cubicBezTo>
                      <a:pt x="113" y="62"/>
                      <a:pt x="114" y="54"/>
                      <a:pt x="118" y="45"/>
                    </a:cubicBezTo>
                    <a:cubicBezTo>
                      <a:pt x="121" y="37"/>
                      <a:pt x="127" y="28"/>
                      <a:pt x="135" y="20"/>
                    </a:cubicBezTo>
                    <a:cubicBezTo>
                      <a:pt x="141" y="14"/>
                      <a:pt x="147" y="9"/>
                      <a:pt x="154" y="6"/>
                    </a:cubicBezTo>
                    <a:cubicBezTo>
                      <a:pt x="160" y="3"/>
                      <a:pt x="166" y="1"/>
                      <a:pt x="172" y="1"/>
                    </a:cubicBezTo>
                    <a:cubicBezTo>
                      <a:pt x="178" y="0"/>
                      <a:pt x="185" y="1"/>
                      <a:pt x="191" y="2"/>
                    </a:cubicBezTo>
                    <a:cubicBezTo>
                      <a:pt x="197" y="4"/>
                      <a:pt x="204" y="7"/>
                      <a:pt x="210" y="10"/>
                    </a:cubicBezTo>
                    <a:cubicBezTo>
                      <a:pt x="217" y="14"/>
                      <a:pt x="223" y="18"/>
                      <a:pt x="230" y="24"/>
                    </a:cubicBezTo>
                    <a:cubicBezTo>
                      <a:pt x="236" y="29"/>
                      <a:pt x="243" y="35"/>
                      <a:pt x="250" y="41"/>
                    </a:cubicBezTo>
                    <a:close/>
                    <a:moveTo>
                      <a:pt x="228" y="59"/>
                    </a:moveTo>
                    <a:cubicBezTo>
                      <a:pt x="219" y="49"/>
                      <a:pt x="210" y="42"/>
                      <a:pt x="202" y="37"/>
                    </a:cubicBezTo>
                    <a:cubicBezTo>
                      <a:pt x="195" y="32"/>
                      <a:pt x="188" y="28"/>
                      <a:pt x="181" y="27"/>
                    </a:cubicBezTo>
                    <a:cubicBezTo>
                      <a:pt x="175" y="25"/>
                      <a:pt x="169" y="25"/>
                      <a:pt x="164" y="27"/>
                    </a:cubicBezTo>
                    <a:cubicBezTo>
                      <a:pt x="158" y="29"/>
                      <a:pt x="153" y="32"/>
                      <a:pt x="149" y="37"/>
                    </a:cubicBezTo>
                    <a:cubicBezTo>
                      <a:pt x="144" y="41"/>
                      <a:pt x="141" y="46"/>
                      <a:pt x="139" y="51"/>
                    </a:cubicBezTo>
                    <a:cubicBezTo>
                      <a:pt x="137" y="57"/>
                      <a:pt x="137" y="62"/>
                      <a:pt x="138" y="67"/>
                    </a:cubicBezTo>
                    <a:cubicBezTo>
                      <a:pt x="139" y="72"/>
                      <a:pt x="140" y="77"/>
                      <a:pt x="143" y="81"/>
                    </a:cubicBezTo>
                    <a:cubicBezTo>
                      <a:pt x="146" y="86"/>
                      <a:pt x="149" y="90"/>
                      <a:pt x="153" y="94"/>
                    </a:cubicBezTo>
                    <a:cubicBezTo>
                      <a:pt x="157" y="99"/>
                      <a:pt x="161" y="102"/>
                      <a:pt x="166" y="105"/>
                    </a:cubicBezTo>
                    <a:cubicBezTo>
                      <a:pt x="171" y="108"/>
                      <a:pt x="175" y="109"/>
                      <a:pt x="180" y="110"/>
                    </a:cubicBezTo>
                    <a:cubicBezTo>
                      <a:pt x="184" y="110"/>
                      <a:pt x="189" y="109"/>
                      <a:pt x="194" y="107"/>
                    </a:cubicBezTo>
                    <a:cubicBezTo>
                      <a:pt x="198" y="105"/>
                      <a:pt x="203" y="102"/>
                      <a:pt x="208" y="97"/>
                    </a:cubicBezTo>
                    <a:cubicBezTo>
                      <a:pt x="213" y="92"/>
                      <a:pt x="218" y="85"/>
                      <a:pt x="221" y="79"/>
                    </a:cubicBezTo>
                    <a:cubicBezTo>
                      <a:pt x="225" y="72"/>
                      <a:pt x="227" y="65"/>
                      <a:pt x="228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Freeform 186"/>
              <p:cNvSpPr>
                <a:spLocks noEditPoints="1"/>
              </p:cNvSpPr>
              <p:nvPr/>
            </p:nvSpPr>
            <p:spPr bwMode="auto">
              <a:xfrm>
                <a:off x="2828" y="3834"/>
                <a:ext cx="128" cy="134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19" y="539"/>
                  </a:cxn>
                  <a:cxn ang="0">
                    <a:pos x="107" y="527"/>
                  </a:cxn>
                  <a:cxn ang="0">
                    <a:pos x="29" y="384"/>
                  </a:cxn>
                  <a:cxn ang="0">
                    <a:pos x="10" y="433"/>
                  </a:cxn>
                  <a:cxn ang="0">
                    <a:pos x="0" y="420"/>
                  </a:cxn>
                  <a:cxn ang="0">
                    <a:pos x="14" y="360"/>
                  </a:cxn>
                  <a:cxn ang="0">
                    <a:pos x="27" y="347"/>
                  </a:cxn>
                  <a:cxn ang="0">
                    <a:pos x="183" y="448"/>
                  </a:cxn>
                  <a:cxn ang="0">
                    <a:pos x="194" y="451"/>
                  </a:cxn>
                  <a:cxn ang="0">
                    <a:pos x="280" y="333"/>
                  </a:cxn>
                  <a:cxn ang="0">
                    <a:pos x="247" y="417"/>
                  </a:cxn>
                  <a:cxn ang="0">
                    <a:pos x="220" y="428"/>
                  </a:cxn>
                  <a:cxn ang="0">
                    <a:pos x="209" y="415"/>
                  </a:cxn>
                  <a:cxn ang="0">
                    <a:pos x="232" y="401"/>
                  </a:cxn>
                  <a:cxn ang="0">
                    <a:pos x="250" y="322"/>
                  </a:cxn>
                  <a:cxn ang="0">
                    <a:pos x="186" y="358"/>
                  </a:cxn>
                  <a:cxn ang="0">
                    <a:pos x="109" y="321"/>
                  </a:cxn>
                  <a:cxn ang="0">
                    <a:pos x="143" y="233"/>
                  </a:cxn>
                  <a:cxn ang="0">
                    <a:pos x="219" y="250"/>
                  </a:cxn>
                  <a:cxn ang="0">
                    <a:pos x="170" y="253"/>
                  </a:cxn>
                  <a:cxn ang="0">
                    <a:pos x="127" y="293"/>
                  </a:cxn>
                  <a:cxn ang="0">
                    <a:pos x="169" y="336"/>
                  </a:cxn>
                  <a:cxn ang="0">
                    <a:pos x="217" y="285"/>
                  </a:cxn>
                  <a:cxn ang="0">
                    <a:pos x="393" y="220"/>
                  </a:cxn>
                  <a:cxn ang="0">
                    <a:pos x="360" y="304"/>
                  </a:cxn>
                  <a:cxn ang="0">
                    <a:pos x="333" y="315"/>
                  </a:cxn>
                  <a:cxn ang="0">
                    <a:pos x="322" y="302"/>
                  </a:cxn>
                  <a:cxn ang="0">
                    <a:pos x="345" y="288"/>
                  </a:cxn>
                  <a:cxn ang="0">
                    <a:pos x="363" y="209"/>
                  </a:cxn>
                  <a:cxn ang="0">
                    <a:pos x="299" y="245"/>
                  </a:cxn>
                  <a:cxn ang="0">
                    <a:pos x="222" y="208"/>
                  </a:cxn>
                  <a:cxn ang="0">
                    <a:pos x="256" y="119"/>
                  </a:cxn>
                  <a:cxn ang="0">
                    <a:pos x="332" y="137"/>
                  </a:cxn>
                  <a:cxn ang="0">
                    <a:pos x="284" y="140"/>
                  </a:cxn>
                  <a:cxn ang="0">
                    <a:pos x="240" y="180"/>
                  </a:cxn>
                  <a:cxn ang="0">
                    <a:pos x="282" y="223"/>
                  </a:cxn>
                  <a:cxn ang="0">
                    <a:pos x="330" y="172"/>
                  </a:cxn>
                  <a:cxn ang="0">
                    <a:pos x="507" y="107"/>
                  </a:cxn>
                  <a:cxn ang="0">
                    <a:pos x="473" y="191"/>
                  </a:cxn>
                  <a:cxn ang="0">
                    <a:pos x="446" y="202"/>
                  </a:cxn>
                  <a:cxn ang="0">
                    <a:pos x="435" y="189"/>
                  </a:cxn>
                  <a:cxn ang="0">
                    <a:pos x="458" y="175"/>
                  </a:cxn>
                  <a:cxn ang="0">
                    <a:pos x="476" y="96"/>
                  </a:cxn>
                  <a:cxn ang="0">
                    <a:pos x="412" y="132"/>
                  </a:cxn>
                  <a:cxn ang="0">
                    <a:pos x="335" y="94"/>
                  </a:cxn>
                  <a:cxn ang="0">
                    <a:pos x="369" y="6"/>
                  </a:cxn>
                  <a:cxn ang="0">
                    <a:pos x="445" y="24"/>
                  </a:cxn>
                  <a:cxn ang="0">
                    <a:pos x="397" y="27"/>
                  </a:cxn>
                  <a:cxn ang="0">
                    <a:pos x="353" y="67"/>
                  </a:cxn>
                  <a:cxn ang="0">
                    <a:pos x="395" y="110"/>
                  </a:cxn>
                  <a:cxn ang="0">
                    <a:pos x="444" y="59"/>
                  </a:cxn>
                </a:cxnLst>
                <a:rect l="0" t="0" r="r" b="b"/>
                <a:pathLst>
                  <a:path w="509" h="539">
                    <a:moveTo>
                      <a:pt x="194" y="451"/>
                    </a:moveTo>
                    <a:cubicBezTo>
                      <a:pt x="196" y="453"/>
                      <a:pt x="197" y="454"/>
                      <a:pt x="198" y="455"/>
                    </a:cubicBezTo>
                    <a:cubicBezTo>
                      <a:pt x="198" y="456"/>
                      <a:pt x="199" y="458"/>
                      <a:pt x="199" y="458"/>
                    </a:cubicBezTo>
                    <a:cubicBezTo>
                      <a:pt x="199" y="459"/>
                      <a:pt x="199" y="460"/>
                      <a:pt x="199" y="461"/>
                    </a:cubicBezTo>
                    <a:cubicBezTo>
                      <a:pt x="199" y="462"/>
                      <a:pt x="199" y="462"/>
                      <a:pt x="198" y="463"/>
                    </a:cubicBezTo>
                    <a:lnTo>
                      <a:pt x="123" y="538"/>
                    </a:lnTo>
                    <a:cubicBezTo>
                      <a:pt x="123" y="538"/>
                      <a:pt x="122" y="538"/>
                      <a:pt x="121" y="539"/>
                    </a:cubicBezTo>
                    <a:cubicBezTo>
                      <a:pt x="121" y="539"/>
                      <a:pt x="120" y="539"/>
                      <a:pt x="119" y="539"/>
                    </a:cubicBezTo>
                    <a:cubicBezTo>
                      <a:pt x="118" y="538"/>
                      <a:pt x="117" y="538"/>
                      <a:pt x="116" y="537"/>
                    </a:cubicBezTo>
                    <a:cubicBezTo>
                      <a:pt x="114" y="537"/>
                      <a:pt x="113" y="535"/>
                      <a:pt x="112" y="534"/>
                    </a:cubicBezTo>
                    <a:cubicBezTo>
                      <a:pt x="110" y="533"/>
                      <a:pt x="109" y="531"/>
                      <a:pt x="109" y="530"/>
                    </a:cubicBezTo>
                    <a:cubicBezTo>
                      <a:pt x="108" y="529"/>
                      <a:pt x="107" y="528"/>
                      <a:pt x="107" y="527"/>
                    </a:cubicBezTo>
                    <a:cubicBezTo>
                      <a:pt x="107" y="526"/>
                      <a:pt x="107" y="525"/>
                      <a:pt x="107" y="524"/>
                    </a:cubicBezTo>
                    <a:cubicBezTo>
                      <a:pt x="107" y="524"/>
                      <a:pt x="107" y="523"/>
                      <a:pt x="108" y="522"/>
                    </a:cubicBezTo>
                    <a:lnTo>
                      <a:pt x="138" y="493"/>
                    </a:lnTo>
                    <a:lnTo>
                      <a:pt x="29" y="384"/>
                    </a:lnTo>
                    <a:lnTo>
                      <a:pt x="18" y="428"/>
                    </a:lnTo>
                    <a:cubicBezTo>
                      <a:pt x="17" y="430"/>
                      <a:pt x="17" y="432"/>
                      <a:pt x="16" y="433"/>
                    </a:cubicBezTo>
                    <a:cubicBezTo>
                      <a:pt x="15" y="434"/>
                      <a:pt x="14" y="434"/>
                      <a:pt x="13" y="434"/>
                    </a:cubicBezTo>
                    <a:cubicBezTo>
                      <a:pt x="12" y="434"/>
                      <a:pt x="11" y="434"/>
                      <a:pt x="10" y="433"/>
                    </a:cubicBezTo>
                    <a:cubicBezTo>
                      <a:pt x="9" y="432"/>
                      <a:pt x="7" y="431"/>
                      <a:pt x="6" y="429"/>
                    </a:cubicBezTo>
                    <a:cubicBezTo>
                      <a:pt x="4" y="428"/>
                      <a:pt x="3" y="427"/>
                      <a:pt x="2" y="426"/>
                    </a:cubicBezTo>
                    <a:cubicBezTo>
                      <a:pt x="2" y="425"/>
                      <a:pt x="1" y="424"/>
                      <a:pt x="1" y="423"/>
                    </a:cubicBezTo>
                    <a:cubicBezTo>
                      <a:pt x="0" y="422"/>
                      <a:pt x="0" y="421"/>
                      <a:pt x="0" y="420"/>
                    </a:cubicBezTo>
                    <a:cubicBezTo>
                      <a:pt x="0" y="419"/>
                      <a:pt x="0" y="418"/>
                      <a:pt x="0" y="417"/>
                    </a:cubicBezTo>
                    <a:lnTo>
                      <a:pt x="12" y="363"/>
                    </a:lnTo>
                    <a:cubicBezTo>
                      <a:pt x="12" y="363"/>
                      <a:pt x="13" y="362"/>
                      <a:pt x="13" y="362"/>
                    </a:cubicBezTo>
                    <a:cubicBezTo>
                      <a:pt x="13" y="361"/>
                      <a:pt x="14" y="360"/>
                      <a:pt x="14" y="360"/>
                    </a:cubicBezTo>
                    <a:cubicBezTo>
                      <a:pt x="15" y="359"/>
                      <a:pt x="15" y="358"/>
                      <a:pt x="16" y="357"/>
                    </a:cubicBezTo>
                    <a:cubicBezTo>
                      <a:pt x="17" y="356"/>
                      <a:pt x="18" y="355"/>
                      <a:pt x="19" y="354"/>
                    </a:cubicBezTo>
                    <a:cubicBezTo>
                      <a:pt x="21" y="352"/>
                      <a:pt x="23" y="350"/>
                      <a:pt x="24" y="349"/>
                    </a:cubicBezTo>
                    <a:cubicBezTo>
                      <a:pt x="25" y="348"/>
                      <a:pt x="26" y="348"/>
                      <a:pt x="27" y="347"/>
                    </a:cubicBezTo>
                    <a:cubicBezTo>
                      <a:pt x="28" y="347"/>
                      <a:pt x="29" y="347"/>
                      <a:pt x="30" y="347"/>
                    </a:cubicBezTo>
                    <a:cubicBezTo>
                      <a:pt x="30" y="347"/>
                      <a:pt x="31" y="347"/>
                      <a:pt x="31" y="348"/>
                    </a:cubicBezTo>
                    <a:lnTo>
                      <a:pt x="157" y="474"/>
                    </a:lnTo>
                    <a:lnTo>
                      <a:pt x="183" y="448"/>
                    </a:lnTo>
                    <a:cubicBezTo>
                      <a:pt x="183" y="447"/>
                      <a:pt x="184" y="447"/>
                      <a:pt x="185" y="446"/>
                    </a:cubicBezTo>
                    <a:cubicBezTo>
                      <a:pt x="186" y="446"/>
                      <a:pt x="187" y="446"/>
                      <a:pt x="188" y="447"/>
                    </a:cubicBezTo>
                    <a:cubicBezTo>
                      <a:pt x="189" y="447"/>
                      <a:pt x="190" y="447"/>
                      <a:pt x="191" y="448"/>
                    </a:cubicBezTo>
                    <a:cubicBezTo>
                      <a:pt x="192" y="449"/>
                      <a:pt x="193" y="450"/>
                      <a:pt x="194" y="451"/>
                    </a:cubicBezTo>
                    <a:close/>
                    <a:moveTo>
                      <a:pt x="239" y="268"/>
                    </a:moveTo>
                    <a:cubicBezTo>
                      <a:pt x="245" y="274"/>
                      <a:pt x="251" y="281"/>
                      <a:pt x="256" y="288"/>
                    </a:cubicBezTo>
                    <a:cubicBezTo>
                      <a:pt x="262" y="295"/>
                      <a:pt x="267" y="302"/>
                      <a:pt x="271" y="310"/>
                    </a:cubicBezTo>
                    <a:cubicBezTo>
                      <a:pt x="275" y="317"/>
                      <a:pt x="278" y="325"/>
                      <a:pt x="280" y="333"/>
                    </a:cubicBezTo>
                    <a:cubicBezTo>
                      <a:pt x="282" y="342"/>
                      <a:pt x="283" y="350"/>
                      <a:pt x="282" y="358"/>
                    </a:cubicBezTo>
                    <a:cubicBezTo>
                      <a:pt x="282" y="366"/>
                      <a:pt x="279" y="375"/>
                      <a:pt x="275" y="383"/>
                    </a:cubicBezTo>
                    <a:cubicBezTo>
                      <a:pt x="271" y="392"/>
                      <a:pt x="265" y="400"/>
                      <a:pt x="257" y="408"/>
                    </a:cubicBezTo>
                    <a:cubicBezTo>
                      <a:pt x="254" y="411"/>
                      <a:pt x="250" y="414"/>
                      <a:pt x="247" y="417"/>
                    </a:cubicBezTo>
                    <a:cubicBezTo>
                      <a:pt x="244" y="419"/>
                      <a:pt x="240" y="422"/>
                      <a:pt x="237" y="423"/>
                    </a:cubicBezTo>
                    <a:cubicBezTo>
                      <a:pt x="235" y="425"/>
                      <a:pt x="232" y="427"/>
                      <a:pt x="230" y="428"/>
                    </a:cubicBezTo>
                    <a:cubicBezTo>
                      <a:pt x="227" y="429"/>
                      <a:pt x="225" y="429"/>
                      <a:pt x="224" y="429"/>
                    </a:cubicBezTo>
                    <a:cubicBezTo>
                      <a:pt x="223" y="429"/>
                      <a:pt x="221" y="429"/>
                      <a:pt x="220" y="428"/>
                    </a:cubicBezTo>
                    <a:cubicBezTo>
                      <a:pt x="218" y="427"/>
                      <a:pt x="217" y="426"/>
                      <a:pt x="215" y="424"/>
                    </a:cubicBezTo>
                    <a:cubicBezTo>
                      <a:pt x="213" y="422"/>
                      <a:pt x="212" y="421"/>
                      <a:pt x="211" y="420"/>
                    </a:cubicBezTo>
                    <a:cubicBezTo>
                      <a:pt x="210" y="419"/>
                      <a:pt x="210" y="418"/>
                      <a:pt x="209" y="417"/>
                    </a:cubicBezTo>
                    <a:cubicBezTo>
                      <a:pt x="209" y="416"/>
                      <a:pt x="209" y="416"/>
                      <a:pt x="209" y="415"/>
                    </a:cubicBezTo>
                    <a:cubicBezTo>
                      <a:pt x="209" y="415"/>
                      <a:pt x="210" y="414"/>
                      <a:pt x="210" y="413"/>
                    </a:cubicBezTo>
                    <a:cubicBezTo>
                      <a:pt x="211" y="413"/>
                      <a:pt x="213" y="412"/>
                      <a:pt x="215" y="411"/>
                    </a:cubicBezTo>
                    <a:cubicBezTo>
                      <a:pt x="217" y="410"/>
                      <a:pt x="219" y="409"/>
                      <a:pt x="222" y="407"/>
                    </a:cubicBezTo>
                    <a:cubicBezTo>
                      <a:pt x="225" y="405"/>
                      <a:pt x="228" y="403"/>
                      <a:pt x="232" y="401"/>
                    </a:cubicBezTo>
                    <a:cubicBezTo>
                      <a:pt x="235" y="399"/>
                      <a:pt x="239" y="395"/>
                      <a:pt x="243" y="392"/>
                    </a:cubicBezTo>
                    <a:cubicBezTo>
                      <a:pt x="250" y="384"/>
                      <a:pt x="255" y="377"/>
                      <a:pt x="257" y="369"/>
                    </a:cubicBezTo>
                    <a:cubicBezTo>
                      <a:pt x="259" y="361"/>
                      <a:pt x="260" y="353"/>
                      <a:pt x="258" y="345"/>
                    </a:cubicBezTo>
                    <a:cubicBezTo>
                      <a:pt x="257" y="338"/>
                      <a:pt x="254" y="330"/>
                      <a:pt x="250" y="322"/>
                    </a:cubicBezTo>
                    <a:cubicBezTo>
                      <a:pt x="245" y="314"/>
                      <a:pt x="240" y="307"/>
                      <a:pt x="233" y="300"/>
                    </a:cubicBezTo>
                    <a:cubicBezTo>
                      <a:pt x="231" y="306"/>
                      <a:pt x="229" y="313"/>
                      <a:pt x="225" y="320"/>
                    </a:cubicBezTo>
                    <a:cubicBezTo>
                      <a:pt x="221" y="327"/>
                      <a:pt x="216" y="335"/>
                      <a:pt x="209" y="342"/>
                    </a:cubicBezTo>
                    <a:cubicBezTo>
                      <a:pt x="201" y="350"/>
                      <a:pt x="193" y="355"/>
                      <a:pt x="186" y="358"/>
                    </a:cubicBezTo>
                    <a:cubicBezTo>
                      <a:pt x="178" y="362"/>
                      <a:pt x="171" y="363"/>
                      <a:pt x="164" y="363"/>
                    </a:cubicBezTo>
                    <a:cubicBezTo>
                      <a:pt x="157" y="362"/>
                      <a:pt x="150" y="360"/>
                      <a:pt x="143" y="356"/>
                    </a:cubicBezTo>
                    <a:cubicBezTo>
                      <a:pt x="137" y="353"/>
                      <a:pt x="130" y="348"/>
                      <a:pt x="124" y="341"/>
                    </a:cubicBezTo>
                    <a:cubicBezTo>
                      <a:pt x="118" y="335"/>
                      <a:pt x="113" y="328"/>
                      <a:pt x="109" y="321"/>
                    </a:cubicBezTo>
                    <a:cubicBezTo>
                      <a:pt x="105" y="313"/>
                      <a:pt x="103" y="305"/>
                      <a:pt x="102" y="297"/>
                    </a:cubicBezTo>
                    <a:cubicBezTo>
                      <a:pt x="102" y="289"/>
                      <a:pt x="103" y="280"/>
                      <a:pt x="107" y="272"/>
                    </a:cubicBezTo>
                    <a:cubicBezTo>
                      <a:pt x="110" y="263"/>
                      <a:pt x="116" y="255"/>
                      <a:pt x="125" y="246"/>
                    </a:cubicBezTo>
                    <a:cubicBezTo>
                      <a:pt x="131" y="240"/>
                      <a:pt x="137" y="236"/>
                      <a:pt x="143" y="233"/>
                    </a:cubicBezTo>
                    <a:cubicBezTo>
                      <a:pt x="149" y="229"/>
                      <a:pt x="155" y="228"/>
                      <a:pt x="161" y="227"/>
                    </a:cubicBezTo>
                    <a:cubicBezTo>
                      <a:pt x="167" y="227"/>
                      <a:pt x="174" y="227"/>
                      <a:pt x="180" y="229"/>
                    </a:cubicBezTo>
                    <a:cubicBezTo>
                      <a:pt x="187" y="230"/>
                      <a:pt x="193" y="233"/>
                      <a:pt x="199" y="237"/>
                    </a:cubicBezTo>
                    <a:cubicBezTo>
                      <a:pt x="206" y="240"/>
                      <a:pt x="213" y="245"/>
                      <a:pt x="219" y="250"/>
                    </a:cubicBezTo>
                    <a:cubicBezTo>
                      <a:pt x="226" y="255"/>
                      <a:pt x="232" y="261"/>
                      <a:pt x="239" y="268"/>
                    </a:cubicBezTo>
                    <a:close/>
                    <a:moveTo>
                      <a:pt x="217" y="285"/>
                    </a:moveTo>
                    <a:cubicBezTo>
                      <a:pt x="208" y="276"/>
                      <a:pt x="199" y="268"/>
                      <a:pt x="192" y="263"/>
                    </a:cubicBezTo>
                    <a:cubicBezTo>
                      <a:pt x="184" y="258"/>
                      <a:pt x="177" y="255"/>
                      <a:pt x="170" y="253"/>
                    </a:cubicBezTo>
                    <a:cubicBezTo>
                      <a:pt x="164" y="252"/>
                      <a:pt x="158" y="252"/>
                      <a:pt x="153" y="253"/>
                    </a:cubicBezTo>
                    <a:cubicBezTo>
                      <a:pt x="148" y="255"/>
                      <a:pt x="143" y="258"/>
                      <a:pt x="138" y="263"/>
                    </a:cubicBezTo>
                    <a:cubicBezTo>
                      <a:pt x="133" y="268"/>
                      <a:pt x="130" y="273"/>
                      <a:pt x="128" y="278"/>
                    </a:cubicBezTo>
                    <a:cubicBezTo>
                      <a:pt x="127" y="283"/>
                      <a:pt x="126" y="288"/>
                      <a:pt x="127" y="293"/>
                    </a:cubicBezTo>
                    <a:cubicBezTo>
                      <a:pt x="128" y="298"/>
                      <a:pt x="129" y="303"/>
                      <a:pt x="132" y="308"/>
                    </a:cubicBezTo>
                    <a:cubicBezTo>
                      <a:pt x="135" y="313"/>
                      <a:pt x="138" y="317"/>
                      <a:pt x="142" y="321"/>
                    </a:cubicBezTo>
                    <a:cubicBezTo>
                      <a:pt x="146" y="325"/>
                      <a:pt x="151" y="329"/>
                      <a:pt x="155" y="331"/>
                    </a:cubicBezTo>
                    <a:cubicBezTo>
                      <a:pt x="160" y="334"/>
                      <a:pt x="164" y="336"/>
                      <a:pt x="169" y="336"/>
                    </a:cubicBezTo>
                    <a:cubicBezTo>
                      <a:pt x="173" y="337"/>
                      <a:pt x="178" y="336"/>
                      <a:pt x="183" y="334"/>
                    </a:cubicBezTo>
                    <a:cubicBezTo>
                      <a:pt x="187" y="332"/>
                      <a:pt x="192" y="328"/>
                      <a:pt x="197" y="324"/>
                    </a:cubicBezTo>
                    <a:cubicBezTo>
                      <a:pt x="203" y="318"/>
                      <a:pt x="207" y="312"/>
                      <a:pt x="211" y="305"/>
                    </a:cubicBezTo>
                    <a:cubicBezTo>
                      <a:pt x="214" y="298"/>
                      <a:pt x="216" y="292"/>
                      <a:pt x="217" y="285"/>
                    </a:cubicBezTo>
                    <a:close/>
                    <a:moveTo>
                      <a:pt x="352" y="155"/>
                    </a:moveTo>
                    <a:cubicBezTo>
                      <a:pt x="358" y="161"/>
                      <a:pt x="364" y="168"/>
                      <a:pt x="370" y="175"/>
                    </a:cubicBezTo>
                    <a:cubicBezTo>
                      <a:pt x="375" y="182"/>
                      <a:pt x="380" y="189"/>
                      <a:pt x="384" y="197"/>
                    </a:cubicBezTo>
                    <a:cubicBezTo>
                      <a:pt x="388" y="204"/>
                      <a:pt x="391" y="212"/>
                      <a:pt x="393" y="220"/>
                    </a:cubicBezTo>
                    <a:cubicBezTo>
                      <a:pt x="396" y="228"/>
                      <a:pt x="396" y="237"/>
                      <a:pt x="396" y="245"/>
                    </a:cubicBezTo>
                    <a:cubicBezTo>
                      <a:pt x="395" y="253"/>
                      <a:pt x="393" y="262"/>
                      <a:pt x="388" y="270"/>
                    </a:cubicBezTo>
                    <a:cubicBezTo>
                      <a:pt x="384" y="279"/>
                      <a:pt x="378" y="287"/>
                      <a:pt x="370" y="295"/>
                    </a:cubicBezTo>
                    <a:cubicBezTo>
                      <a:pt x="367" y="298"/>
                      <a:pt x="364" y="301"/>
                      <a:pt x="360" y="304"/>
                    </a:cubicBezTo>
                    <a:cubicBezTo>
                      <a:pt x="357" y="306"/>
                      <a:pt x="354" y="308"/>
                      <a:pt x="351" y="310"/>
                    </a:cubicBezTo>
                    <a:cubicBezTo>
                      <a:pt x="348" y="312"/>
                      <a:pt x="345" y="313"/>
                      <a:pt x="343" y="314"/>
                    </a:cubicBezTo>
                    <a:cubicBezTo>
                      <a:pt x="340" y="315"/>
                      <a:pt x="339" y="316"/>
                      <a:pt x="337" y="316"/>
                    </a:cubicBezTo>
                    <a:cubicBezTo>
                      <a:pt x="336" y="316"/>
                      <a:pt x="334" y="316"/>
                      <a:pt x="333" y="315"/>
                    </a:cubicBezTo>
                    <a:cubicBezTo>
                      <a:pt x="331" y="314"/>
                      <a:pt x="330" y="313"/>
                      <a:pt x="328" y="311"/>
                    </a:cubicBezTo>
                    <a:cubicBezTo>
                      <a:pt x="326" y="309"/>
                      <a:pt x="325" y="308"/>
                      <a:pt x="324" y="307"/>
                    </a:cubicBezTo>
                    <a:cubicBezTo>
                      <a:pt x="323" y="306"/>
                      <a:pt x="323" y="305"/>
                      <a:pt x="322" y="304"/>
                    </a:cubicBezTo>
                    <a:cubicBezTo>
                      <a:pt x="322" y="303"/>
                      <a:pt x="322" y="303"/>
                      <a:pt x="322" y="302"/>
                    </a:cubicBezTo>
                    <a:cubicBezTo>
                      <a:pt x="323" y="301"/>
                      <a:pt x="323" y="301"/>
                      <a:pt x="324" y="300"/>
                    </a:cubicBezTo>
                    <a:cubicBezTo>
                      <a:pt x="324" y="299"/>
                      <a:pt x="326" y="299"/>
                      <a:pt x="328" y="298"/>
                    </a:cubicBezTo>
                    <a:cubicBezTo>
                      <a:pt x="330" y="297"/>
                      <a:pt x="332" y="296"/>
                      <a:pt x="335" y="294"/>
                    </a:cubicBezTo>
                    <a:cubicBezTo>
                      <a:pt x="338" y="292"/>
                      <a:pt x="341" y="290"/>
                      <a:pt x="345" y="288"/>
                    </a:cubicBezTo>
                    <a:cubicBezTo>
                      <a:pt x="348" y="285"/>
                      <a:pt x="352" y="282"/>
                      <a:pt x="356" y="279"/>
                    </a:cubicBezTo>
                    <a:cubicBezTo>
                      <a:pt x="363" y="271"/>
                      <a:pt x="368" y="264"/>
                      <a:pt x="370" y="256"/>
                    </a:cubicBezTo>
                    <a:cubicBezTo>
                      <a:pt x="372" y="248"/>
                      <a:pt x="373" y="240"/>
                      <a:pt x="372" y="232"/>
                    </a:cubicBezTo>
                    <a:cubicBezTo>
                      <a:pt x="370" y="224"/>
                      <a:pt x="367" y="217"/>
                      <a:pt x="363" y="209"/>
                    </a:cubicBezTo>
                    <a:cubicBezTo>
                      <a:pt x="358" y="201"/>
                      <a:pt x="353" y="194"/>
                      <a:pt x="346" y="187"/>
                    </a:cubicBezTo>
                    <a:cubicBezTo>
                      <a:pt x="344" y="193"/>
                      <a:pt x="342" y="200"/>
                      <a:pt x="338" y="207"/>
                    </a:cubicBezTo>
                    <a:cubicBezTo>
                      <a:pt x="334" y="214"/>
                      <a:pt x="329" y="221"/>
                      <a:pt x="322" y="228"/>
                    </a:cubicBezTo>
                    <a:cubicBezTo>
                      <a:pt x="314" y="236"/>
                      <a:pt x="306" y="242"/>
                      <a:pt x="299" y="245"/>
                    </a:cubicBezTo>
                    <a:cubicBezTo>
                      <a:pt x="291" y="248"/>
                      <a:pt x="284" y="250"/>
                      <a:pt x="277" y="249"/>
                    </a:cubicBezTo>
                    <a:cubicBezTo>
                      <a:pt x="270" y="249"/>
                      <a:pt x="263" y="247"/>
                      <a:pt x="256" y="243"/>
                    </a:cubicBezTo>
                    <a:cubicBezTo>
                      <a:pt x="250" y="239"/>
                      <a:pt x="243" y="234"/>
                      <a:pt x="237" y="228"/>
                    </a:cubicBezTo>
                    <a:cubicBezTo>
                      <a:pt x="231" y="222"/>
                      <a:pt x="226" y="215"/>
                      <a:pt x="222" y="208"/>
                    </a:cubicBezTo>
                    <a:cubicBezTo>
                      <a:pt x="218" y="200"/>
                      <a:pt x="216" y="192"/>
                      <a:pt x="215" y="184"/>
                    </a:cubicBezTo>
                    <a:cubicBezTo>
                      <a:pt x="215" y="176"/>
                      <a:pt x="217" y="167"/>
                      <a:pt x="220" y="159"/>
                    </a:cubicBezTo>
                    <a:cubicBezTo>
                      <a:pt x="223" y="150"/>
                      <a:pt x="229" y="141"/>
                      <a:pt x="238" y="133"/>
                    </a:cubicBezTo>
                    <a:cubicBezTo>
                      <a:pt x="244" y="127"/>
                      <a:pt x="250" y="123"/>
                      <a:pt x="256" y="119"/>
                    </a:cubicBezTo>
                    <a:cubicBezTo>
                      <a:pt x="262" y="116"/>
                      <a:pt x="268" y="114"/>
                      <a:pt x="274" y="114"/>
                    </a:cubicBezTo>
                    <a:cubicBezTo>
                      <a:pt x="281" y="113"/>
                      <a:pt x="287" y="114"/>
                      <a:pt x="293" y="116"/>
                    </a:cubicBezTo>
                    <a:cubicBezTo>
                      <a:pt x="300" y="117"/>
                      <a:pt x="306" y="120"/>
                      <a:pt x="313" y="124"/>
                    </a:cubicBezTo>
                    <a:cubicBezTo>
                      <a:pt x="319" y="127"/>
                      <a:pt x="326" y="132"/>
                      <a:pt x="332" y="137"/>
                    </a:cubicBezTo>
                    <a:cubicBezTo>
                      <a:pt x="339" y="142"/>
                      <a:pt x="345" y="148"/>
                      <a:pt x="352" y="155"/>
                    </a:cubicBezTo>
                    <a:close/>
                    <a:moveTo>
                      <a:pt x="330" y="172"/>
                    </a:moveTo>
                    <a:cubicBezTo>
                      <a:pt x="321" y="163"/>
                      <a:pt x="312" y="155"/>
                      <a:pt x="305" y="150"/>
                    </a:cubicBezTo>
                    <a:cubicBezTo>
                      <a:pt x="297" y="145"/>
                      <a:pt x="290" y="142"/>
                      <a:pt x="284" y="140"/>
                    </a:cubicBezTo>
                    <a:cubicBezTo>
                      <a:pt x="277" y="138"/>
                      <a:pt x="271" y="139"/>
                      <a:pt x="266" y="140"/>
                    </a:cubicBezTo>
                    <a:cubicBezTo>
                      <a:pt x="261" y="142"/>
                      <a:pt x="256" y="145"/>
                      <a:pt x="251" y="150"/>
                    </a:cubicBezTo>
                    <a:cubicBezTo>
                      <a:pt x="246" y="155"/>
                      <a:pt x="243" y="160"/>
                      <a:pt x="241" y="165"/>
                    </a:cubicBezTo>
                    <a:cubicBezTo>
                      <a:pt x="240" y="170"/>
                      <a:pt x="239" y="175"/>
                      <a:pt x="240" y="180"/>
                    </a:cubicBezTo>
                    <a:cubicBezTo>
                      <a:pt x="241" y="185"/>
                      <a:pt x="243" y="190"/>
                      <a:pt x="245" y="195"/>
                    </a:cubicBezTo>
                    <a:cubicBezTo>
                      <a:pt x="248" y="199"/>
                      <a:pt x="251" y="204"/>
                      <a:pt x="255" y="208"/>
                    </a:cubicBezTo>
                    <a:cubicBezTo>
                      <a:pt x="259" y="212"/>
                      <a:pt x="264" y="216"/>
                      <a:pt x="268" y="218"/>
                    </a:cubicBezTo>
                    <a:cubicBezTo>
                      <a:pt x="273" y="221"/>
                      <a:pt x="277" y="222"/>
                      <a:pt x="282" y="223"/>
                    </a:cubicBezTo>
                    <a:cubicBezTo>
                      <a:pt x="287" y="223"/>
                      <a:pt x="291" y="223"/>
                      <a:pt x="296" y="221"/>
                    </a:cubicBezTo>
                    <a:cubicBezTo>
                      <a:pt x="301" y="219"/>
                      <a:pt x="305" y="215"/>
                      <a:pt x="310" y="210"/>
                    </a:cubicBezTo>
                    <a:cubicBezTo>
                      <a:pt x="316" y="205"/>
                      <a:pt x="320" y="199"/>
                      <a:pt x="324" y="192"/>
                    </a:cubicBezTo>
                    <a:cubicBezTo>
                      <a:pt x="327" y="185"/>
                      <a:pt x="329" y="178"/>
                      <a:pt x="330" y="172"/>
                    </a:cubicBezTo>
                    <a:close/>
                    <a:moveTo>
                      <a:pt x="465" y="42"/>
                    </a:moveTo>
                    <a:cubicBezTo>
                      <a:pt x="471" y="48"/>
                      <a:pt x="477" y="54"/>
                      <a:pt x="483" y="62"/>
                    </a:cubicBezTo>
                    <a:cubicBezTo>
                      <a:pt x="488" y="69"/>
                      <a:pt x="493" y="76"/>
                      <a:pt x="497" y="84"/>
                    </a:cubicBezTo>
                    <a:cubicBezTo>
                      <a:pt x="501" y="91"/>
                      <a:pt x="504" y="99"/>
                      <a:pt x="507" y="107"/>
                    </a:cubicBezTo>
                    <a:cubicBezTo>
                      <a:pt x="509" y="115"/>
                      <a:pt x="509" y="123"/>
                      <a:pt x="509" y="132"/>
                    </a:cubicBezTo>
                    <a:cubicBezTo>
                      <a:pt x="508" y="140"/>
                      <a:pt x="506" y="149"/>
                      <a:pt x="502" y="157"/>
                    </a:cubicBezTo>
                    <a:cubicBezTo>
                      <a:pt x="498" y="165"/>
                      <a:pt x="491" y="174"/>
                      <a:pt x="483" y="182"/>
                    </a:cubicBezTo>
                    <a:cubicBezTo>
                      <a:pt x="480" y="185"/>
                      <a:pt x="477" y="188"/>
                      <a:pt x="473" y="191"/>
                    </a:cubicBezTo>
                    <a:cubicBezTo>
                      <a:pt x="470" y="193"/>
                      <a:pt x="467" y="195"/>
                      <a:pt x="464" y="197"/>
                    </a:cubicBezTo>
                    <a:cubicBezTo>
                      <a:pt x="461" y="199"/>
                      <a:pt x="458" y="200"/>
                      <a:pt x="456" y="201"/>
                    </a:cubicBezTo>
                    <a:cubicBezTo>
                      <a:pt x="454" y="202"/>
                      <a:pt x="452" y="203"/>
                      <a:pt x="450" y="203"/>
                    </a:cubicBezTo>
                    <a:cubicBezTo>
                      <a:pt x="449" y="203"/>
                      <a:pt x="448" y="203"/>
                      <a:pt x="446" y="202"/>
                    </a:cubicBezTo>
                    <a:cubicBezTo>
                      <a:pt x="445" y="201"/>
                      <a:pt x="443" y="200"/>
                      <a:pt x="441" y="198"/>
                    </a:cubicBezTo>
                    <a:cubicBezTo>
                      <a:pt x="439" y="196"/>
                      <a:pt x="438" y="195"/>
                      <a:pt x="437" y="194"/>
                    </a:cubicBezTo>
                    <a:cubicBezTo>
                      <a:pt x="436" y="193"/>
                      <a:pt x="436" y="192"/>
                      <a:pt x="436" y="191"/>
                    </a:cubicBezTo>
                    <a:cubicBezTo>
                      <a:pt x="435" y="190"/>
                      <a:pt x="435" y="189"/>
                      <a:pt x="435" y="189"/>
                    </a:cubicBezTo>
                    <a:cubicBezTo>
                      <a:pt x="436" y="188"/>
                      <a:pt x="436" y="188"/>
                      <a:pt x="437" y="187"/>
                    </a:cubicBezTo>
                    <a:cubicBezTo>
                      <a:pt x="437" y="186"/>
                      <a:pt x="439" y="185"/>
                      <a:pt x="441" y="185"/>
                    </a:cubicBezTo>
                    <a:cubicBezTo>
                      <a:pt x="443" y="184"/>
                      <a:pt x="445" y="182"/>
                      <a:pt x="448" y="181"/>
                    </a:cubicBezTo>
                    <a:cubicBezTo>
                      <a:pt x="451" y="179"/>
                      <a:pt x="454" y="177"/>
                      <a:pt x="458" y="175"/>
                    </a:cubicBezTo>
                    <a:cubicBezTo>
                      <a:pt x="462" y="172"/>
                      <a:pt x="465" y="169"/>
                      <a:pt x="469" y="165"/>
                    </a:cubicBezTo>
                    <a:cubicBezTo>
                      <a:pt x="476" y="158"/>
                      <a:pt x="481" y="151"/>
                      <a:pt x="483" y="143"/>
                    </a:cubicBezTo>
                    <a:cubicBezTo>
                      <a:pt x="486" y="135"/>
                      <a:pt x="486" y="127"/>
                      <a:pt x="485" y="119"/>
                    </a:cubicBezTo>
                    <a:cubicBezTo>
                      <a:pt x="483" y="111"/>
                      <a:pt x="480" y="103"/>
                      <a:pt x="476" y="96"/>
                    </a:cubicBezTo>
                    <a:cubicBezTo>
                      <a:pt x="471" y="88"/>
                      <a:pt x="466" y="81"/>
                      <a:pt x="459" y="74"/>
                    </a:cubicBezTo>
                    <a:cubicBezTo>
                      <a:pt x="458" y="80"/>
                      <a:pt x="455" y="87"/>
                      <a:pt x="451" y="94"/>
                    </a:cubicBezTo>
                    <a:cubicBezTo>
                      <a:pt x="448" y="101"/>
                      <a:pt x="442" y="108"/>
                      <a:pt x="435" y="115"/>
                    </a:cubicBezTo>
                    <a:cubicBezTo>
                      <a:pt x="427" y="123"/>
                      <a:pt x="419" y="129"/>
                      <a:pt x="412" y="132"/>
                    </a:cubicBezTo>
                    <a:cubicBezTo>
                      <a:pt x="404" y="135"/>
                      <a:pt x="397" y="137"/>
                      <a:pt x="390" y="136"/>
                    </a:cubicBezTo>
                    <a:cubicBezTo>
                      <a:pt x="383" y="136"/>
                      <a:pt x="376" y="134"/>
                      <a:pt x="369" y="130"/>
                    </a:cubicBezTo>
                    <a:cubicBezTo>
                      <a:pt x="363" y="126"/>
                      <a:pt x="356" y="121"/>
                      <a:pt x="350" y="115"/>
                    </a:cubicBezTo>
                    <a:cubicBezTo>
                      <a:pt x="344" y="109"/>
                      <a:pt x="339" y="102"/>
                      <a:pt x="335" y="94"/>
                    </a:cubicBezTo>
                    <a:cubicBezTo>
                      <a:pt x="331" y="87"/>
                      <a:pt x="329" y="79"/>
                      <a:pt x="329" y="71"/>
                    </a:cubicBezTo>
                    <a:cubicBezTo>
                      <a:pt x="328" y="62"/>
                      <a:pt x="330" y="54"/>
                      <a:pt x="333" y="45"/>
                    </a:cubicBezTo>
                    <a:cubicBezTo>
                      <a:pt x="337" y="37"/>
                      <a:pt x="343" y="28"/>
                      <a:pt x="351" y="20"/>
                    </a:cubicBezTo>
                    <a:cubicBezTo>
                      <a:pt x="357" y="14"/>
                      <a:pt x="363" y="9"/>
                      <a:pt x="369" y="6"/>
                    </a:cubicBezTo>
                    <a:cubicBezTo>
                      <a:pt x="375" y="3"/>
                      <a:pt x="381" y="1"/>
                      <a:pt x="388" y="1"/>
                    </a:cubicBezTo>
                    <a:cubicBezTo>
                      <a:pt x="394" y="0"/>
                      <a:pt x="400" y="1"/>
                      <a:pt x="406" y="2"/>
                    </a:cubicBezTo>
                    <a:cubicBezTo>
                      <a:pt x="413" y="4"/>
                      <a:pt x="419" y="7"/>
                      <a:pt x="426" y="10"/>
                    </a:cubicBezTo>
                    <a:cubicBezTo>
                      <a:pt x="432" y="14"/>
                      <a:pt x="439" y="19"/>
                      <a:pt x="445" y="24"/>
                    </a:cubicBezTo>
                    <a:cubicBezTo>
                      <a:pt x="452" y="29"/>
                      <a:pt x="458" y="35"/>
                      <a:pt x="465" y="42"/>
                    </a:cubicBezTo>
                    <a:close/>
                    <a:moveTo>
                      <a:pt x="444" y="59"/>
                    </a:moveTo>
                    <a:cubicBezTo>
                      <a:pt x="434" y="49"/>
                      <a:pt x="426" y="42"/>
                      <a:pt x="418" y="37"/>
                    </a:cubicBezTo>
                    <a:cubicBezTo>
                      <a:pt x="410" y="32"/>
                      <a:pt x="403" y="28"/>
                      <a:pt x="397" y="27"/>
                    </a:cubicBezTo>
                    <a:cubicBezTo>
                      <a:pt x="390" y="25"/>
                      <a:pt x="384" y="25"/>
                      <a:pt x="379" y="27"/>
                    </a:cubicBezTo>
                    <a:cubicBezTo>
                      <a:pt x="374" y="29"/>
                      <a:pt x="369" y="32"/>
                      <a:pt x="364" y="37"/>
                    </a:cubicBezTo>
                    <a:cubicBezTo>
                      <a:pt x="359" y="42"/>
                      <a:pt x="356" y="47"/>
                      <a:pt x="355" y="52"/>
                    </a:cubicBezTo>
                    <a:cubicBezTo>
                      <a:pt x="353" y="57"/>
                      <a:pt x="352" y="62"/>
                      <a:pt x="353" y="67"/>
                    </a:cubicBezTo>
                    <a:cubicBezTo>
                      <a:pt x="354" y="72"/>
                      <a:pt x="356" y="77"/>
                      <a:pt x="358" y="82"/>
                    </a:cubicBezTo>
                    <a:cubicBezTo>
                      <a:pt x="361" y="86"/>
                      <a:pt x="364" y="91"/>
                      <a:pt x="368" y="95"/>
                    </a:cubicBezTo>
                    <a:cubicBezTo>
                      <a:pt x="372" y="99"/>
                      <a:pt x="377" y="102"/>
                      <a:pt x="381" y="105"/>
                    </a:cubicBezTo>
                    <a:cubicBezTo>
                      <a:pt x="386" y="108"/>
                      <a:pt x="391" y="109"/>
                      <a:pt x="395" y="110"/>
                    </a:cubicBezTo>
                    <a:cubicBezTo>
                      <a:pt x="400" y="110"/>
                      <a:pt x="404" y="109"/>
                      <a:pt x="409" y="108"/>
                    </a:cubicBezTo>
                    <a:cubicBezTo>
                      <a:pt x="414" y="106"/>
                      <a:pt x="418" y="102"/>
                      <a:pt x="423" y="97"/>
                    </a:cubicBezTo>
                    <a:cubicBezTo>
                      <a:pt x="429" y="92"/>
                      <a:pt x="433" y="86"/>
                      <a:pt x="437" y="79"/>
                    </a:cubicBezTo>
                    <a:cubicBezTo>
                      <a:pt x="440" y="72"/>
                      <a:pt x="443" y="65"/>
                      <a:pt x="444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187"/>
              <p:cNvSpPr>
                <a:spLocks/>
              </p:cNvSpPr>
              <p:nvPr/>
            </p:nvSpPr>
            <p:spPr bwMode="auto">
              <a:xfrm>
                <a:off x="2953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88"/>
              <p:cNvSpPr>
                <a:spLocks noEditPoints="1"/>
              </p:cNvSpPr>
              <p:nvPr/>
            </p:nvSpPr>
            <p:spPr bwMode="auto">
              <a:xfrm>
                <a:off x="2956" y="3759"/>
                <a:ext cx="76" cy="77"/>
              </a:xfrm>
              <a:custGeom>
                <a:avLst/>
                <a:gdLst/>
                <a:ahLst/>
                <a:cxnLst>
                  <a:cxn ang="0">
                    <a:pos x="170" y="192"/>
                  </a:cxn>
                  <a:cxn ang="0">
                    <a:pos x="185" y="255"/>
                  </a:cxn>
                  <a:cxn ang="0">
                    <a:pos x="138" y="302"/>
                  </a:cxn>
                  <a:cxn ang="0">
                    <a:pos x="78" y="288"/>
                  </a:cxn>
                  <a:cxn ang="0">
                    <a:pos x="17" y="226"/>
                  </a:cxn>
                  <a:cxn ang="0">
                    <a:pos x="3" y="163"/>
                  </a:cxn>
                  <a:cxn ang="0">
                    <a:pos x="49" y="116"/>
                  </a:cxn>
                  <a:cxn ang="0">
                    <a:pos x="109" y="130"/>
                  </a:cxn>
                  <a:cxn ang="0">
                    <a:pos x="125" y="180"/>
                  </a:cxn>
                  <a:cxn ang="0">
                    <a:pos x="88" y="149"/>
                  </a:cxn>
                  <a:cxn ang="0">
                    <a:pos x="59" y="139"/>
                  </a:cxn>
                  <a:cxn ang="0">
                    <a:pos x="36" y="151"/>
                  </a:cxn>
                  <a:cxn ang="0">
                    <a:pos x="28" y="192"/>
                  </a:cxn>
                  <a:cxn ang="0">
                    <a:pos x="63" y="238"/>
                  </a:cxn>
                  <a:cxn ang="0">
                    <a:pos x="115" y="277"/>
                  </a:cxn>
                  <a:cxn ang="0">
                    <a:pos x="152" y="267"/>
                  </a:cxn>
                  <a:cxn ang="0">
                    <a:pos x="163" y="241"/>
                  </a:cxn>
                  <a:cxn ang="0">
                    <a:pos x="152" y="211"/>
                  </a:cxn>
                  <a:cxn ang="0">
                    <a:pos x="125" y="180"/>
                  </a:cxn>
                  <a:cxn ang="0">
                    <a:pos x="284" y="79"/>
                  </a:cxn>
                  <a:cxn ang="0">
                    <a:pos x="298" y="142"/>
                  </a:cxn>
                  <a:cxn ang="0">
                    <a:pos x="252" y="189"/>
                  </a:cxn>
                  <a:cxn ang="0">
                    <a:pos x="192" y="175"/>
                  </a:cxn>
                  <a:cxn ang="0">
                    <a:pos x="131" y="113"/>
                  </a:cxn>
                  <a:cxn ang="0">
                    <a:pos x="116" y="50"/>
                  </a:cxn>
                  <a:cxn ang="0">
                    <a:pos x="162" y="3"/>
                  </a:cxn>
                  <a:cxn ang="0">
                    <a:pos x="222" y="17"/>
                  </a:cxn>
                  <a:cxn ang="0">
                    <a:pos x="238" y="67"/>
                  </a:cxn>
                  <a:cxn ang="0">
                    <a:pos x="201" y="36"/>
                  </a:cxn>
                  <a:cxn ang="0">
                    <a:pos x="172" y="26"/>
                  </a:cxn>
                  <a:cxn ang="0">
                    <a:pos x="149" y="38"/>
                  </a:cxn>
                  <a:cxn ang="0">
                    <a:pos x="141" y="79"/>
                  </a:cxn>
                  <a:cxn ang="0">
                    <a:pos x="176" y="125"/>
                  </a:cxn>
                  <a:cxn ang="0">
                    <a:pos x="228" y="164"/>
                  </a:cxn>
                  <a:cxn ang="0">
                    <a:pos x="265" y="154"/>
                  </a:cxn>
                  <a:cxn ang="0">
                    <a:pos x="276" y="128"/>
                  </a:cxn>
                  <a:cxn ang="0">
                    <a:pos x="265" y="98"/>
                  </a:cxn>
                  <a:cxn ang="0">
                    <a:pos x="238" y="67"/>
                  </a:cxn>
                </a:cxnLst>
                <a:rect l="0" t="0" r="r" b="b"/>
                <a:pathLst>
                  <a:path w="301" h="305">
                    <a:moveTo>
                      <a:pt x="143" y="159"/>
                    </a:moveTo>
                    <a:cubicBezTo>
                      <a:pt x="154" y="170"/>
                      <a:pt x="163" y="181"/>
                      <a:pt x="170" y="192"/>
                    </a:cubicBezTo>
                    <a:cubicBezTo>
                      <a:pt x="178" y="203"/>
                      <a:pt x="183" y="213"/>
                      <a:pt x="185" y="224"/>
                    </a:cubicBezTo>
                    <a:cubicBezTo>
                      <a:pt x="188" y="234"/>
                      <a:pt x="188" y="245"/>
                      <a:pt x="185" y="255"/>
                    </a:cubicBezTo>
                    <a:cubicBezTo>
                      <a:pt x="182" y="265"/>
                      <a:pt x="175" y="275"/>
                      <a:pt x="166" y="284"/>
                    </a:cubicBezTo>
                    <a:cubicBezTo>
                      <a:pt x="157" y="293"/>
                      <a:pt x="148" y="299"/>
                      <a:pt x="138" y="302"/>
                    </a:cubicBezTo>
                    <a:cubicBezTo>
                      <a:pt x="129" y="305"/>
                      <a:pt x="119" y="305"/>
                      <a:pt x="109" y="303"/>
                    </a:cubicBezTo>
                    <a:cubicBezTo>
                      <a:pt x="99" y="300"/>
                      <a:pt x="89" y="295"/>
                      <a:pt x="78" y="288"/>
                    </a:cubicBezTo>
                    <a:cubicBezTo>
                      <a:pt x="68" y="280"/>
                      <a:pt x="57" y="271"/>
                      <a:pt x="45" y="259"/>
                    </a:cubicBezTo>
                    <a:cubicBezTo>
                      <a:pt x="34" y="248"/>
                      <a:pt x="25" y="237"/>
                      <a:pt x="17" y="226"/>
                    </a:cubicBezTo>
                    <a:cubicBezTo>
                      <a:pt x="10" y="215"/>
                      <a:pt x="5" y="205"/>
                      <a:pt x="3" y="194"/>
                    </a:cubicBezTo>
                    <a:cubicBezTo>
                      <a:pt x="0" y="184"/>
                      <a:pt x="0" y="173"/>
                      <a:pt x="3" y="163"/>
                    </a:cubicBezTo>
                    <a:cubicBezTo>
                      <a:pt x="6" y="153"/>
                      <a:pt x="12" y="144"/>
                      <a:pt x="22" y="134"/>
                    </a:cubicBezTo>
                    <a:cubicBezTo>
                      <a:pt x="31" y="125"/>
                      <a:pt x="40" y="119"/>
                      <a:pt x="49" y="116"/>
                    </a:cubicBezTo>
                    <a:cubicBezTo>
                      <a:pt x="59" y="113"/>
                      <a:pt x="68" y="113"/>
                      <a:pt x="78" y="115"/>
                    </a:cubicBezTo>
                    <a:cubicBezTo>
                      <a:pt x="88" y="118"/>
                      <a:pt x="99" y="123"/>
                      <a:pt x="109" y="130"/>
                    </a:cubicBezTo>
                    <a:cubicBezTo>
                      <a:pt x="120" y="138"/>
                      <a:pt x="131" y="147"/>
                      <a:pt x="143" y="159"/>
                    </a:cubicBezTo>
                    <a:close/>
                    <a:moveTo>
                      <a:pt x="125" y="180"/>
                    </a:moveTo>
                    <a:cubicBezTo>
                      <a:pt x="118" y="173"/>
                      <a:pt x="111" y="167"/>
                      <a:pt x="105" y="162"/>
                    </a:cubicBezTo>
                    <a:cubicBezTo>
                      <a:pt x="99" y="156"/>
                      <a:pt x="93" y="152"/>
                      <a:pt x="88" y="149"/>
                    </a:cubicBezTo>
                    <a:cubicBezTo>
                      <a:pt x="82" y="145"/>
                      <a:pt x="77" y="143"/>
                      <a:pt x="73" y="141"/>
                    </a:cubicBezTo>
                    <a:cubicBezTo>
                      <a:pt x="68" y="140"/>
                      <a:pt x="63" y="139"/>
                      <a:pt x="59" y="139"/>
                    </a:cubicBezTo>
                    <a:cubicBezTo>
                      <a:pt x="55" y="140"/>
                      <a:pt x="51" y="141"/>
                      <a:pt x="47" y="143"/>
                    </a:cubicBezTo>
                    <a:cubicBezTo>
                      <a:pt x="43" y="144"/>
                      <a:pt x="40" y="147"/>
                      <a:pt x="36" y="151"/>
                    </a:cubicBezTo>
                    <a:cubicBezTo>
                      <a:pt x="30" y="157"/>
                      <a:pt x="26" y="164"/>
                      <a:pt x="25" y="170"/>
                    </a:cubicBezTo>
                    <a:cubicBezTo>
                      <a:pt x="24" y="177"/>
                      <a:pt x="25" y="184"/>
                      <a:pt x="28" y="192"/>
                    </a:cubicBezTo>
                    <a:cubicBezTo>
                      <a:pt x="31" y="199"/>
                      <a:pt x="36" y="207"/>
                      <a:pt x="42" y="215"/>
                    </a:cubicBezTo>
                    <a:cubicBezTo>
                      <a:pt x="48" y="222"/>
                      <a:pt x="55" y="230"/>
                      <a:pt x="63" y="238"/>
                    </a:cubicBezTo>
                    <a:cubicBezTo>
                      <a:pt x="74" y="249"/>
                      <a:pt x="83" y="257"/>
                      <a:pt x="92" y="264"/>
                    </a:cubicBezTo>
                    <a:cubicBezTo>
                      <a:pt x="100" y="270"/>
                      <a:pt x="108" y="274"/>
                      <a:pt x="115" y="277"/>
                    </a:cubicBezTo>
                    <a:cubicBezTo>
                      <a:pt x="122" y="279"/>
                      <a:pt x="129" y="279"/>
                      <a:pt x="135" y="278"/>
                    </a:cubicBezTo>
                    <a:cubicBezTo>
                      <a:pt x="141" y="276"/>
                      <a:pt x="146" y="273"/>
                      <a:pt x="152" y="267"/>
                    </a:cubicBezTo>
                    <a:cubicBezTo>
                      <a:pt x="156" y="263"/>
                      <a:pt x="159" y="259"/>
                      <a:pt x="160" y="255"/>
                    </a:cubicBezTo>
                    <a:cubicBezTo>
                      <a:pt x="162" y="250"/>
                      <a:pt x="163" y="246"/>
                      <a:pt x="163" y="241"/>
                    </a:cubicBezTo>
                    <a:cubicBezTo>
                      <a:pt x="163" y="236"/>
                      <a:pt x="161" y="231"/>
                      <a:pt x="159" y="226"/>
                    </a:cubicBezTo>
                    <a:cubicBezTo>
                      <a:pt x="157" y="221"/>
                      <a:pt x="155" y="216"/>
                      <a:pt x="152" y="211"/>
                    </a:cubicBezTo>
                    <a:cubicBezTo>
                      <a:pt x="148" y="206"/>
                      <a:pt x="144" y="201"/>
                      <a:pt x="140" y="196"/>
                    </a:cubicBezTo>
                    <a:cubicBezTo>
                      <a:pt x="135" y="191"/>
                      <a:pt x="130" y="185"/>
                      <a:pt x="125" y="180"/>
                    </a:cubicBezTo>
                    <a:close/>
                    <a:moveTo>
                      <a:pt x="256" y="46"/>
                    </a:moveTo>
                    <a:cubicBezTo>
                      <a:pt x="267" y="57"/>
                      <a:pt x="276" y="68"/>
                      <a:pt x="284" y="79"/>
                    </a:cubicBezTo>
                    <a:cubicBezTo>
                      <a:pt x="291" y="90"/>
                      <a:pt x="296" y="100"/>
                      <a:pt x="298" y="111"/>
                    </a:cubicBezTo>
                    <a:cubicBezTo>
                      <a:pt x="301" y="121"/>
                      <a:pt x="301" y="132"/>
                      <a:pt x="298" y="142"/>
                    </a:cubicBezTo>
                    <a:cubicBezTo>
                      <a:pt x="295" y="152"/>
                      <a:pt x="289" y="161"/>
                      <a:pt x="279" y="171"/>
                    </a:cubicBezTo>
                    <a:cubicBezTo>
                      <a:pt x="270" y="180"/>
                      <a:pt x="261" y="186"/>
                      <a:pt x="252" y="189"/>
                    </a:cubicBezTo>
                    <a:cubicBezTo>
                      <a:pt x="242" y="192"/>
                      <a:pt x="233" y="192"/>
                      <a:pt x="223" y="190"/>
                    </a:cubicBezTo>
                    <a:cubicBezTo>
                      <a:pt x="213" y="187"/>
                      <a:pt x="202" y="182"/>
                      <a:pt x="192" y="175"/>
                    </a:cubicBezTo>
                    <a:cubicBezTo>
                      <a:pt x="181" y="167"/>
                      <a:pt x="170" y="157"/>
                      <a:pt x="158" y="146"/>
                    </a:cubicBezTo>
                    <a:cubicBezTo>
                      <a:pt x="147" y="135"/>
                      <a:pt x="138" y="124"/>
                      <a:pt x="131" y="113"/>
                    </a:cubicBezTo>
                    <a:cubicBezTo>
                      <a:pt x="123" y="102"/>
                      <a:pt x="118" y="91"/>
                      <a:pt x="116" y="81"/>
                    </a:cubicBezTo>
                    <a:cubicBezTo>
                      <a:pt x="113" y="70"/>
                      <a:pt x="113" y="60"/>
                      <a:pt x="116" y="50"/>
                    </a:cubicBezTo>
                    <a:cubicBezTo>
                      <a:pt x="119" y="40"/>
                      <a:pt x="125" y="30"/>
                      <a:pt x="135" y="21"/>
                    </a:cubicBezTo>
                    <a:cubicBezTo>
                      <a:pt x="144" y="12"/>
                      <a:pt x="153" y="6"/>
                      <a:pt x="162" y="3"/>
                    </a:cubicBezTo>
                    <a:cubicBezTo>
                      <a:pt x="172" y="0"/>
                      <a:pt x="181" y="0"/>
                      <a:pt x="191" y="2"/>
                    </a:cubicBezTo>
                    <a:cubicBezTo>
                      <a:pt x="201" y="5"/>
                      <a:pt x="212" y="10"/>
                      <a:pt x="222" y="17"/>
                    </a:cubicBezTo>
                    <a:cubicBezTo>
                      <a:pt x="233" y="25"/>
                      <a:pt x="244" y="34"/>
                      <a:pt x="256" y="46"/>
                    </a:cubicBezTo>
                    <a:close/>
                    <a:moveTo>
                      <a:pt x="238" y="67"/>
                    </a:moveTo>
                    <a:cubicBezTo>
                      <a:pt x="231" y="60"/>
                      <a:pt x="224" y="54"/>
                      <a:pt x="218" y="48"/>
                    </a:cubicBezTo>
                    <a:cubicBezTo>
                      <a:pt x="212" y="43"/>
                      <a:pt x="206" y="39"/>
                      <a:pt x="201" y="36"/>
                    </a:cubicBezTo>
                    <a:cubicBezTo>
                      <a:pt x="195" y="32"/>
                      <a:pt x="190" y="30"/>
                      <a:pt x="186" y="28"/>
                    </a:cubicBezTo>
                    <a:cubicBezTo>
                      <a:pt x="181" y="27"/>
                      <a:pt x="176" y="26"/>
                      <a:pt x="172" y="26"/>
                    </a:cubicBezTo>
                    <a:cubicBezTo>
                      <a:pt x="168" y="26"/>
                      <a:pt x="164" y="28"/>
                      <a:pt x="160" y="29"/>
                    </a:cubicBezTo>
                    <a:cubicBezTo>
                      <a:pt x="156" y="31"/>
                      <a:pt x="153" y="34"/>
                      <a:pt x="149" y="38"/>
                    </a:cubicBezTo>
                    <a:cubicBezTo>
                      <a:pt x="143" y="44"/>
                      <a:pt x="139" y="50"/>
                      <a:pt x="138" y="57"/>
                    </a:cubicBezTo>
                    <a:cubicBezTo>
                      <a:pt x="138" y="64"/>
                      <a:pt x="138" y="71"/>
                      <a:pt x="141" y="79"/>
                    </a:cubicBezTo>
                    <a:cubicBezTo>
                      <a:pt x="144" y="86"/>
                      <a:pt x="149" y="94"/>
                      <a:pt x="155" y="101"/>
                    </a:cubicBezTo>
                    <a:cubicBezTo>
                      <a:pt x="161" y="109"/>
                      <a:pt x="168" y="117"/>
                      <a:pt x="176" y="125"/>
                    </a:cubicBezTo>
                    <a:cubicBezTo>
                      <a:pt x="187" y="136"/>
                      <a:pt x="196" y="144"/>
                      <a:pt x="205" y="150"/>
                    </a:cubicBezTo>
                    <a:cubicBezTo>
                      <a:pt x="214" y="157"/>
                      <a:pt x="221" y="161"/>
                      <a:pt x="228" y="164"/>
                    </a:cubicBezTo>
                    <a:cubicBezTo>
                      <a:pt x="236" y="166"/>
                      <a:pt x="242" y="166"/>
                      <a:pt x="248" y="165"/>
                    </a:cubicBezTo>
                    <a:cubicBezTo>
                      <a:pt x="254" y="163"/>
                      <a:pt x="259" y="160"/>
                      <a:pt x="265" y="154"/>
                    </a:cubicBezTo>
                    <a:cubicBezTo>
                      <a:pt x="269" y="150"/>
                      <a:pt x="272" y="146"/>
                      <a:pt x="274" y="141"/>
                    </a:cubicBezTo>
                    <a:cubicBezTo>
                      <a:pt x="275" y="137"/>
                      <a:pt x="276" y="132"/>
                      <a:pt x="276" y="128"/>
                    </a:cubicBezTo>
                    <a:cubicBezTo>
                      <a:pt x="276" y="123"/>
                      <a:pt x="275" y="118"/>
                      <a:pt x="273" y="113"/>
                    </a:cubicBezTo>
                    <a:cubicBezTo>
                      <a:pt x="271" y="108"/>
                      <a:pt x="268" y="103"/>
                      <a:pt x="265" y="98"/>
                    </a:cubicBezTo>
                    <a:cubicBezTo>
                      <a:pt x="261" y="93"/>
                      <a:pt x="257" y="88"/>
                      <a:pt x="253" y="83"/>
                    </a:cubicBezTo>
                    <a:cubicBezTo>
                      <a:pt x="248" y="77"/>
                      <a:pt x="243" y="72"/>
                      <a:pt x="238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Freeform 189"/>
              <p:cNvSpPr>
                <a:spLocks noEditPoints="1"/>
              </p:cNvSpPr>
              <p:nvPr/>
            </p:nvSpPr>
            <p:spPr bwMode="auto">
              <a:xfrm>
                <a:off x="3000" y="3833"/>
                <a:ext cx="134" cy="137"/>
              </a:xfrm>
              <a:custGeom>
                <a:avLst/>
                <a:gdLst/>
                <a:ahLst/>
                <a:cxnLst>
                  <a:cxn ang="0">
                    <a:pos x="214" y="461"/>
                  </a:cxn>
                  <a:cxn ang="0">
                    <a:pos x="134" y="545"/>
                  </a:cxn>
                  <a:cxn ang="0">
                    <a:pos x="124" y="547"/>
                  </a:cxn>
                  <a:cxn ang="0">
                    <a:pos x="114" y="536"/>
                  </a:cxn>
                  <a:cxn ang="0">
                    <a:pos x="111" y="469"/>
                  </a:cxn>
                  <a:cxn ang="0">
                    <a:pos x="96" y="395"/>
                  </a:cxn>
                  <a:cxn ang="0">
                    <a:pos x="64" y="373"/>
                  </a:cxn>
                  <a:cxn ang="0">
                    <a:pos x="28" y="399"/>
                  </a:cxn>
                  <a:cxn ang="0">
                    <a:pos x="17" y="429"/>
                  </a:cxn>
                  <a:cxn ang="0">
                    <a:pos x="10" y="428"/>
                  </a:cxn>
                  <a:cxn ang="0">
                    <a:pos x="1" y="419"/>
                  </a:cxn>
                  <a:cxn ang="0">
                    <a:pos x="1" y="405"/>
                  </a:cxn>
                  <a:cxn ang="0">
                    <a:pos x="24" y="365"/>
                  </a:cxn>
                  <a:cxn ang="0">
                    <a:pos x="86" y="349"/>
                  </a:cxn>
                  <a:cxn ang="0">
                    <a:pos x="125" y="396"/>
                  </a:cxn>
                  <a:cxn ang="0">
                    <a:pos x="135" y="513"/>
                  </a:cxn>
                  <a:cxn ang="0">
                    <a:pos x="202" y="449"/>
                  </a:cxn>
                  <a:cxn ang="0">
                    <a:pos x="263" y="273"/>
                  </a:cxn>
                  <a:cxn ang="0">
                    <a:pos x="305" y="368"/>
                  </a:cxn>
                  <a:cxn ang="0">
                    <a:pos x="230" y="416"/>
                  </a:cxn>
                  <a:cxn ang="0">
                    <a:pos x="138" y="339"/>
                  </a:cxn>
                  <a:cxn ang="0">
                    <a:pos x="142" y="247"/>
                  </a:cxn>
                  <a:cxn ang="0">
                    <a:pos x="230" y="244"/>
                  </a:cxn>
                  <a:cxn ang="0">
                    <a:pos x="225" y="275"/>
                  </a:cxn>
                  <a:cxn ang="0">
                    <a:pos x="179" y="253"/>
                  </a:cxn>
                  <a:cxn ang="0">
                    <a:pos x="146" y="284"/>
                  </a:cxn>
                  <a:cxn ang="0">
                    <a:pos x="183" y="351"/>
                  </a:cxn>
                  <a:cxn ang="0">
                    <a:pos x="255" y="391"/>
                  </a:cxn>
                  <a:cxn ang="0">
                    <a:pos x="283" y="354"/>
                  </a:cxn>
                  <a:cxn ang="0">
                    <a:pos x="260" y="309"/>
                  </a:cxn>
                  <a:cxn ang="0">
                    <a:pos x="404" y="192"/>
                  </a:cxn>
                  <a:cxn ang="0">
                    <a:pos x="399" y="284"/>
                  </a:cxn>
                  <a:cxn ang="0">
                    <a:pos x="312" y="288"/>
                  </a:cxn>
                  <a:cxn ang="0">
                    <a:pos x="236" y="194"/>
                  </a:cxn>
                  <a:cxn ang="0">
                    <a:pos x="283" y="116"/>
                  </a:cxn>
                  <a:cxn ang="0">
                    <a:pos x="376" y="159"/>
                  </a:cxn>
                  <a:cxn ang="0">
                    <a:pos x="321" y="149"/>
                  </a:cxn>
                  <a:cxn ang="0">
                    <a:pos x="281" y="143"/>
                  </a:cxn>
                  <a:cxn ang="0">
                    <a:pos x="262" y="192"/>
                  </a:cxn>
                  <a:cxn ang="0">
                    <a:pos x="325" y="264"/>
                  </a:cxn>
                  <a:cxn ang="0">
                    <a:pos x="385" y="268"/>
                  </a:cxn>
                  <a:cxn ang="0">
                    <a:pos x="393" y="226"/>
                  </a:cxn>
                  <a:cxn ang="0">
                    <a:pos x="358" y="180"/>
                  </a:cxn>
                  <a:cxn ang="0">
                    <a:pos x="532" y="111"/>
                  </a:cxn>
                  <a:cxn ang="0">
                    <a:pos x="485" y="189"/>
                  </a:cxn>
                  <a:cxn ang="0">
                    <a:pos x="391" y="146"/>
                  </a:cxn>
                  <a:cxn ang="0">
                    <a:pos x="350" y="50"/>
                  </a:cxn>
                  <a:cxn ang="0">
                    <a:pos x="425" y="2"/>
                  </a:cxn>
                  <a:cxn ang="0">
                    <a:pos x="471" y="67"/>
                  </a:cxn>
                  <a:cxn ang="0">
                    <a:pos x="419" y="28"/>
                  </a:cxn>
                  <a:cxn ang="0">
                    <a:pos x="383" y="38"/>
                  </a:cxn>
                  <a:cxn ang="0">
                    <a:pos x="388" y="102"/>
                  </a:cxn>
                  <a:cxn ang="0">
                    <a:pos x="462" y="164"/>
                  </a:cxn>
                  <a:cxn ang="0">
                    <a:pos x="507" y="142"/>
                  </a:cxn>
                  <a:cxn ang="0">
                    <a:pos x="498" y="98"/>
                  </a:cxn>
                </a:cxnLst>
                <a:rect l="0" t="0" r="r" b="b"/>
                <a:pathLst>
                  <a:path w="534" h="549">
                    <a:moveTo>
                      <a:pt x="209" y="454"/>
                    </a:moveTo>
                    <a:cubicBezTo>
                      <a:pt x="210" y="455"/>
                      <a:pt x="211" y="457"/>
                      <a:pt x="212" y="458"/>
                    </a:cubicBezTo>
                    <a:cubicBezTo>
                      <a:pt x="213" y="459"/>
                      <a:pt x="214" y="460"/>
                      <a:pt x="214" y="461"/>
                    </a:cubicBezTo>
                    <a:cubicBezTo>
                      <a:pt x="215" y="462"/>
                      <a:pt x="215" y="463"/>
                      <a:pt x="214" y="464"/>
                    </a:cubicBezTo>
                    <a:cubicBezTo>
                      <a:pt x="214" y="465"/>
                      <a:pt x="214" y="466"/>
                      <a:pt x="213" y="466"/>
                    </a:cubicBezTo>
                    <a:lnTo>
                      <a:pt x="134" y="545"/>
                    </a:lnTo>
                    <a:cubicBezTo>
                      <a:pt x="133" y="546"/>
                      <a:pt x="132" y="547"/>
                      <a:pt x="131" y="548"/>
                    </a:cubicBezTo>
                    <a:cubicBezTo>
                      <a:pt x="130" y="548"/>
                      <a:pt x="129" y="549"/>
                      <a:pt x="128" y="548"/>
                    </a:cubicBezTo>
                    <a:cubicBezTo>
                      <a:pt x="127" y="548"/>
                      <a:pt x="125" y="548"/>
                      <a:pt x="124" y="547"/>
                    </a:cubicBezTo>
                    <a:cubicBezTo>
                      <a:pt x="123" y="546"/>
                      <a:pt x="121" y="545"/>
                      <a:pt x="119" y="543"/>
                    </a:cubicBezTo>
                    <a:cubicBezTo>
                      <a:pt x="118" y="542"/>
                      <a:pt x="117" y="541"/>
                      <a:pt x="116" y="539"/>
                    </a:cubicBezTo>
                    <a:cubicBezTo>
                      <a:pt x="115" y="538"/>
                      <a:pt x="114" y="537"/>
                      <a:pt x="114" y="536"/>
                    </a:cubicBezTo>
                    <a:cubicBezTo>
                      <a:pt x="113" y="535"/>
                      <a:pt x="113" y="533"/>
                      <a:pt x="112" y="532"/>
                    </a:cubicBezTo>
                    <a:cubicBezTo>
                      <a:pt x="112" y="530"/>
                      <a:pt x="112" y="529"/>
                      <a:pt x="112" y="527"/>
                    </a:cubicBezTo>
                    <a:lnTo>
                      <a:pt x="111" y="469"/>
                    </a:lnTo>
                    <a:cubicBezTo>
                      <a:pt x="111" y="456"/>
                      <a:pt x="110" y="444"/>
                      <a:pt x="109" y="435"/>
                    </a:cubicBezTo>
                    <a:cubicBezTo>
                      <a:pt x="107" y="425"/>
                      <a:pt x="106" y="417"/>
                      <a:pt x="103" y="411"/>
                    </a:cubicBezTo>
                    <a:cubicBezTo>
                      <a:pt x="101" y="404"/>
                      <a:pt x="98" y="399"/>
                      <a:pt x="96" y="395"/>
                    </a:cubicBezTo>
                    <a:cubicBezTo>
                      <a:pt x="93" y="390"/>
                      <a:pt x="90" y="387"/>
                      <a:pt x="86" y="383"/>
                    </a:cubicBezTo>
                    <a:cubicBezTo>
                      <a:pt x="83" y="380"/>
                      <a:pt x="80" y="378"/>
                      <a:pt x="76" y="376"/>
                    </a:cubicBezTo>
                    <a:cubicBezTo>
                      <a:pt x="72" y="374"/>
                      <a:pt x="68" y="373"/>
                      <a:pt x="64" y="373"/>
                    </a:cubicBezTo>
                    <a:cubicBezTo>
                      <a:pt x="60" y="373"/>
                      <a:pt x="55" y="374"/>
                      <a:pt x="51" y="376"/>
                    </a:cubicBezTo>
                    <a:cubicBezTo>
                      <a:pt x="47" y="377"/>
                      <a:pt x="43" y="380"/>
                      <a:pt x="39" y="384"/>
                    </a:cubicBezTo>
                    <a:cubicBezTo>
                      <a:pt x="34" y="389"/>
                      <a:pt x="31" y="394"/>
                      <a:pt x="28" y="399"/>
                    </a:cubicBezTo>
                    <a:cubicBezTo>
                      <a:pt x="26" y="404"/>
                      <a:pt x="24" y="408"/>
                      <a:pt x="23" y="412"/>
                    </a:cubicBezTo>
                    <a:cubicBezTo>
                      <a:pt x="21" y="417"/>
                      <a:pt x="20" y="420"/>
                      <a:pt x="20" y="423"/>
                    </a:cubicBezTo>
                    <a:cubicBezTo>
                      <a:pt x="19" y="427"/>
                      <a:pt x="18" y="429"/>
                      <a:pt x="17" y="429"/>
                    </a:cubicBezTo>
                    <a:cubicBezTo>
                      <a:pt x="17" y="430"/>
                      <a:pt x="16" y="430"/>
                      <a:pt x="16" y="430"/>
                    </a:cubicBezTo>
                    <a:cubicBezTo>
                      <a:pt x="15" y="431"/>
                      <a:pt x="14" y="430"/>
                      <a:pt x="13" y="430"/>
                    </a:cubicBezTo>
                    <a:cubicBezTo>
                      <a:pt x="12" y="430"/>
                      <a:pt x="11" y="429"/>
                      <a:pt x="10" y="428"/>
                    </a:cubicBezTo>
                    <a:cubicBezTo>
                      <a:pt x="9" y="427"/>
                      <a:pt x="7" y="426"/>
                      <a:pt x="6" y="424"/>
                    </a:cubicBezTo>
                    <a:cubicBezTo>
                      <a:pt x="4" y="423"/>
                      <a:pt x="4" y="422"/>
                      <a:pt x="3" y="421"/>
                    </a:cubicBezTo>
                    <a:cubicBezTo>
                      <a:pt x="2" y="420"/>
                      <a:pt x="1" y="420"/>
                      <a:pt x="1" y="419"/>
                    </a:cubicBezTo>
                    <a:cubicBezTo>
                      <a:pt x="1" y="418"/>
                      <a:pt x="0" y="417"/>
                      <a:pt x="0" y="416"/>
                    </a:cubicBezTo>
                    <a:cubicBezTo>
                      <a:pt x="0" y="416"/>
                      <a:pt x="0" y="414"/>
                      <a:pt x="0" y="413"/>
                    </a:cubicBezTo>
                    <a:cubicBezTo>
                      <a:pt x="0" y="411"/>
                      <a:pt x="1" y="408"/>
                      <a:pt x="1" y="405"/>
                    </a:cubicBezTo>
                    <a:cubicBezTo>
                      <a:pt x="2" y="401"/>
                      <a:pt x="4" y="397"/>
                      <a:pt x="6" y="393"/>
                    </a:cubicBezTo>
                    <a:cubicBezTo>
                      <a:pt x="8" y="388"/>
                      <a:pt x="10" y="384"/>
                      <a:pt x="13" y="379"/>
                    </a:cubicBezTo>
                    <a:cubicBezTo>
                      <a:pt x="16" y="374"/>
                      <a:pt x="20" y="369"/>
                      <a:pt x="24" y="365"/>
                    </a:cubicBezTo>
                    <a:cubicBezTo>
                      <a:pt x="31" y="358"/>
                      <a:pt x="38" y="353"/>
                      <a:pt x="45" y="350"/>
                    </a:cubicBezTo>
                    <a:cubicBezTo>
                      <a:pt x="53" y="347"/>
                      <a:pt x="60" y="345"/>
                      <a:pt x="66" y="345"/>
                    </a:cubicBezTo>
                    <a:cubicBezTo>
                      <a:pt x="73" y="345"/>
                      <a:pt x="80" y="346"/>
                      <a:pt x="86" y="349"/>
                    </a:cubicBezTo>
                    <a:cubicBezTo>
                      <a:pt x="92" y="352"/>
                      <a:pt x="98" y="356"/>
                      <a:pt x="103" y="361"/>
                    </a:cubicBezTo>
                    <a:cubicBezTo>
                      <a:pt x="107" y="365"/>
                      <a:pt x="111" y="370"/>
                      <a:pt x="115" y="376"/>
                    </a:cubicBezTo>
                    <a:cubicBezTo>
                      <a:pt x="119" y="381"/>
                      <a:pt x="122" y="388"/>
                      <a:pt x="125" y="396"/>
                    </a:cubicBezTo>
                    <a:cubicBezTo>
                      <a:pt x="127" y="403"/>
                      <a:pt x="130" y="413"/>
                      <a:pt x="131" y="424"/>
                    </a:cubicBezTo>
                    <a:cubicBezTo>
                      <a:pt x="133" y="436"/>
                      <a:pt x="133" y="450"/>
                      <a:pt x="134" y="466"/>
                    </a:cubicBezTo>
                    <a:lnTo>
                      <a:pt x="135" y="513"/>
                    </a:lnTo>
                    <a:lnTo>
                      <a:pt x="197" y="450"/>
                    </a:lnTo>
                    <a:cubicBezTo>
                      <a:pt x="197" y="450"/>
                      <a:pt x="198" y="449"/>
                      <a:pt x="199" y="449"/>
                    </a:cubicBezTo>
                    <a:cubicBezTo>
                      <a:pt x="200" y="449"/>
                      <a:pt x="201" y="449"/>
                      <a:pt x="202" y="449"/>
                    </a:cubicBezTo>
                    <a:cubicBezTo>
                      <a:pt x="203" y="450"/>
                      <a:pt x="204" y="450"/>
                      <a:pt x="205" y="451"/>
                    </a:cubicBezTo>
                    <a:cubicBezTo>
                      <a:pt x="206" y="452"/>
                      <a:pt x="208" y="453"/>
                      <a:pt x="209" y="454"/>
                    </a:cubicBezTo>
                    <a:close/>
                    <a:moveTo>
                      <a:pt x="263" y="273"/>
                    </a:moveTo>
                    <a:cubicBezTo>
                      <a:pt x="274" y="284"/>
                      <a:pt x="283" y="294"/>
                      <a:pt x="291" y="305"/>
                    </a:cubicBezTo>
                    <a:cubicBezTo>
                      <a:pt x="298" y="316"/>
                      <a:pt x="303" y="327"/>
                      <a:pt x="306" y="337"/>
                    </a:cubicBezTo>
                    <a:cubicBezTo>
                      <a:pt x="308" y="348"/>
                      <a:pt x="308" y="358"/>
                      <a:pt x="305" y="368"/>
                    </a:cubicBezTo>
                    <a:cubicBezTo>
                      <a:pt x="302" y="378"/>
                      <a:pt x="296" y="388"/>
                      <a:pt x="286" y="397"/>
                    </a:cubicBezTo>
                    <a:cubicBezTo>
                      <a:pt x="277" y="406"/>
                      <a:pt x="268" y="412"/>
                      <a:pt x="259" y="415"/>
                    </a:cubicBezTo>
                    <a:cubicBezTo>
                      <a:pt x="249" y="418"/>
                      <a:pt x="240" y="418"/>
                      <a:pt x="230" y="416"/>
                    </a:cubicBezTo>
                    <a:cubicBezTo>
                      <a:pt x="220" y="414"/>
                      <a:pt x="209" y="409"/>
                      <a:pt x="199" y="401"/>
                    </a:cubicBezTo>
                    <a:cubicBezTo>
                      <a:pt x="188" y="394"/>
                      <a:pt x="177" y="384"/>
                      <a:pt x="165" y="372"/>
                    </a:cubicBezTo>
                    <a:cubicBezTo>
                      <a:pt x="154" y="361"/>
                      <a:pt x="145" y="350"/>
                      <a:pt x="138" y="339"/>
                    </a:cubicBezTo>
                    <a:cubicBezTo>
                      <a:pt x="130" y="329"/>
                      <a:pt x="125" y="318"/>
                      <a:pt x="123" y="307"/>
                    </a:cubicBezTo>
                    <a:cubicBezTo>
                      <a:pt x="120" y="297"/>
                      <a:pt x="121" y="287"/>
                      <a:pt x="123" y="277"/>
                    </a:cubicBezTo>
                    <a:cubicBezTo>
                      <a:pt x="126" y="267"/>
                      <a:pt x="133" y="257"/>
                      <a:pt x="142" y="247"/>
                    </a:cubicBezTo>
                    <a:cubicBezTo>
                      <a:pt x="151" y="238"/>
                      <a:pt x="160" y="232"/>
                      <a:pt x="170" y="229"/>
                    </a:cubicBezTo>
                    <a:cubicBezTo>
                      <a:pt x="179" y="226"/>
                      <a:pt x="189" y="226"/>
                      <a:pt x="199" y="229"/>
                    </a:cubicBezTo>
                    <a:cubicBezTo>
                      <a:pt x="209" y="231"/>
                      <a:pt x="219" y="236"/>
                      <a:pt x="230" y="244"/>
                    </a:cubicBezTo>
                    <a:cubicBezTo>
                      <a:pt x="240" y="251"/>
                      <a:pt x="252" y="261"/>
                      <a:pt x="263" y="273"/>
                    </a:cubicBezTo>
                    <a:close/>
                    <a:moveTo>
                      <a:pt x="245" y="293"/>
                    </a:moveTo>
                    <a:cubicBezTo>
                      <a:pt x="238" y="286"/>
                      <a:pt x="231" y="280"/>
                      <a:pt x="225" y="275"/>
                    </a:cubicBezTo>
                    <a:cubicBezTo>
                      <a:pt x="219" y="270"/>
                      <a:pt x="213" y="265"/>
                      <a:pt x="208" y="262"/>
                    </a:cubicBezTo>
                    <a:cubicBezTo>
                      <a:pt x="203" y="259"/>
                      <a:pt x="198" y="256"/>
                      <a:pt x="193" y="255"/>
                    </a:cubicBezTo>
                    <a:cubicBezTo>
                      <a:pt x="188" y="253"/>
                      <a:pt x="184" y="253"/>
                      <a:pt x="179" y="253"/>
                    </a:cubicBezTo>
                    <a:cubicBezTo>
                      <a:pt x="175" y="253"/>
                      <a:pt x="171" y="254"/>
                      <a:pt x="167" y="256"/>
                    </a:cubicBezTo>
                    <a:cubicBezTo>
                      <a:pt x="164" y="258"/>
                      <a:pt x="160" y="261"/>
                      <a:pt x="156" y="264"/>
                    </a:cubicBezTo>
                    <a:cubicBezTo>
                      <a:pt x="150" y="270"/>
                      <a:pt x="147" y="277"/>
                      <a:pt x="146" y="284"/>
                    </a:cubicBezTo>
                    <a:cubicBezTo>
                      <a:pt x="145" y="291"/>
                      <a:pt x="146" y="298"/>
                      <a:pt x="149" y="305"/>
                    </a:cubicBezTo>
                    <a:cubicBezTo>
                      <a:pt x="151" y="312"/>
                      <a:pt x="156" y="320"/>
                      <a:pt x="162" y="328"/>
                    </a:cubicBezTo>
                    <a:cubicBezTo>
                      <a:pt x="168" y="336"/>
                      <a:pt x="175" y="343"/>
                      <a:pt x="183" y="351"/>
                    </a:cubicBezTo>
                    <a:cubicBezTo>
                      <a:pt x="194" y="362"/>
                      <a:pt x="204" y="371"/>
                      <a:pt x="212" y="377"/>
                    </a:cubicBezTo>
                    <a:cubicBezTo>
                      <a:pt x="221" y="383"/>
                      <a:pt x="229" y="388"/>
                      <a:pt x="236" y="390"/>
                    </a:cubicBezTo>
                    <a:cubicBezTo>
                      <a:pt x="243" y="392"/>
                      <a:pt x="249" y="393"/>
                      <a:pt x="255" y="391"/>
                    </a:cubicBezTo>
                    <a:cubicBezTo>
                      <a:pt x="261" y="389"/>
                      <a:pt x="267" y="386"/>
                      <a:pt x="272" y="381"/>
                    </a:cubicBezTo>
                    <a:cubicBezTo>
                      <a:pt x="276" y="377"/>
                      <a:pt x="279" y="372"/>
                      <a:pt x="281" y="368"/>
                    </a:cubicBezTo>
                    <a:cubicBezTo>
                      <a:pt x="283" y="363"/>
                      <a:pt x="283" y="359"/>
                      <a:pt x="283" y="354"/>
                    </a:cubicBezTo>
                    <a:cubicBezTo>
                      <a:pt x="283" y="349"/>
                      <a:pt x="282" y="345"/>
                      <a:pt x="280" y="340"/>
                    </a:cubicBezTo>
                    <a:cubicBezTo>
                      <a:pt x="278" y="335"/>
                      <a:pt x="275" y="330"/>
                      <a:pt x="272" y="325"/>
                    </a:cubicBezTo>
                    <a:cubicBezTo>
                      <a:pt x="269" y="320"/>
                      <a:pt x="265" y="314"/>
                      <a:pt x="260" y="309"/>
                    </a:cubicBezTo>
                    <a:cubicBezTo>
                      <a:pt x="255" y="304"/>
                      <a:pt x="251" y="299"/>
                      <a:pt x="245" y="293"/>
                    </a:cubicBezTo>
                    <a:close/>
                    <a:moveTo>
                      <a:pt x="376" y="159"/>
                    </a:moveTo>
                    <a:cubicBezTo>
                      <a:pt x="387" y="170"/>
                      <a:pt x="397" y="181"/>
                      <a:pt x="404" y="192"/>
                    </a:cubicBezTo>
                    <a:cubicBezTo>
                      <a:pt x="411" y="203"/>
                      <a:pt x="416" y="214"/>
                      <a:pt x="419" y="224"/>
                    </a:cubicBezTo>
                    <a:cubicBezTo>
                      <a:pt x="421" y="235"/>
                      <a:pt x="421" y="245"/>
                      <a:pt x="418" y="255"/>
                    </a:cubicBezTo>
                    <a:cubicBezTo>
                      <a:pt x="415" y="265"/>
                      <a:pt x="409" y="275"/>
                      <a:pt x="399" y="284"/>
                    </a:cubicBezTo>
                    <a:cubicBezTo>
                      <a:pt x="390" y="293"/>
                      <a:pt x="381" y="299"/>
                      <a:pt x="372" y="302"/>
                    </a:cubicBezTo>
                    <a:cubicBezTo>
                      <a:pt x="363" y="305"/>
                      <a:pt x="353" y="305"/>
                      <a:pt x="343" y="303"/>
                    </a:cubicBezTo>
                    <a:cubicBezTo>
                      <a:pt x="333" y="300"/>
                      <a:pt x="323" y="295"/>
                      <a:pt x="312" y="288"/>
                    </a:cubicBezTo>
                    <a:cubicBezTo>
                      <a:pt x="301" y="280"/>
                      <a:pt x="290" y="271"/>
                      <a:pt x="278" y="259"/>
                    </a:cubicBezTo>
                    <a:cubicBezTo>
                      <a:pt x="267" y="248"/>
                      <a:pt x="258" y="237"/>
                      <a:pt x="251" y="226"/>
                    </a:cubicBezTo>
                    <a:cubicBezTo>
                      <a:pt x="244" y="215"/>
                      <a:pt x="239" y="205"/>
                      <a:pt x="236" y="194"/>
                    </a:cubicBezTo>
                    <a:cubicBezTo>
                      <a:pt x="234" y="184"/>
                      <a:pt x="234" y="174"/>
                      <a:pt x="237" y="163"/>
                    </a:cubicBezTo>
                    <a:cubicBezTo>
                      <a:pt x="240" y="153"/>
                      <a:pt x="246" y="144"/>
                      <a:pt x="255" y="134"/>
                    </a:cubicBezTo>
                    <a:cubicBezTo>
                      <a:pt x="264" y="125"/>
                      <a:pt x="273" y="119"/>
                      <a:pt x="283" y="116"/>
                    </a:cubicBezTo>
                    <a:cubicBezTo>
                      <a:pt x="292" y="113"/>
                      <a:pt x="302" y="113"/>
                      <a:pt x="312" y="116"/>
                    </a:cubicBezTo>
                    <a:cubicBezTo>
                      <a:pt x="322" y="118"/>
                      <a:pt x="332" y="123"/>
                      <a:pt x="343" y="130"/>
                    </a:cubicBezTo>
                    <a:cubicBezTo>
                      <a:pt x="353" y="138"/>
                      <a:pt x="365" y="148"/>
                      <a:pt x="376" y="159"/>
                    </a:cubicBezTo>
                    <a:close/>
                    <a:moveTo>
                      <a:pt x="358" y="180"/>
                    </a:moveTo>
                    <a:cubicBezTo>
                      <a:pt x="351" y="173"/>
                      <a:pt x="345" y="167"/>
                      <a:pt x="338" y="162"/>
                    </a:cubicBezTo>
                    <a:cubicBezTo>
                      <a:pt x="332" y="157"/>
                      <a:pt x="326" y="152"/>
                      <a:pt x="321" y="149"/>
                    </a:cubicBezTo>
                    <a:cubicBezTo>
                      <a:pt x="316" y="146"/>
                      <a:pt x="311" y="143"/>
                      <a:pt x="306" y="142"/>
                    </a:cubicBezTo>
                    <a:cubicBezTo>
                      <a:pt x="301" y="140"/>
                      <a:pt x="297" y="139"/>
                      <a:pt x="293" y="140"/>
                    </a:cubicBezTo>
                    <a:cubicBezTo>
                      <a:pt x="288" y="140"/>
                      <a:pt x="284" y="141"/>
                      <a:pt x="281" y="143"/>
                    </a:cubicBezTo>
                    <a:cubicBezTo>
                      <a:pt x="277" y="145"/>
                      <a:pt x="273" y="147"/>
                      <a:pt x="270" y="151"/>
                    </a:cubicBezTo>
                    <a:cubicBezTo>
                      <a:pt x="263" y="157"/>
                      <a:pt x="260" y="164"/>
                      <a:pt x="259" y="171"/>
                    </a:cubicBezTo>
                    <a:cubicBezTo>
                      <a:pt x="258" y="177"/>
                      <a:pt x="259" y="185"/>
                      <a:pt x="262" y="192"/>
                    </a:cubicBezTo>
                    <a:cubicBezTo>
                      <a:pt x="265" y="199"/>
                      <a:pt x="269" y="207"/>
                      <a:pt x="275" y="215"/>
                    </a:cubicBezTo>
                    <a:cubicBezTo>
                      <a:pt x="281" y="222"/>
                      <a:pt x="288" y="230"/>
                      <a:pt x="296" y="238"/>
                    </a:cubicBezTo>
                    <a:cubicBezTo>
                      <a:pt x="307" y="249"/>
                      <a:pt x="317" y="257"/>
                      <a:pt x="325" y="264"/>
                    </a:cubicBezTo>
                    <a:cubicBezTo>
                      <a:pt x="334" y="270"/>
                      <a:pt x="342" y="274"/>
                      <a:pt x="349" y="277"/>
                    </a:cubicBezTo>
                    <a:cubicBezTo>
                      <a:pt x="356" y="279"/>
                      <a:pt x="362" y="279"/>
                      <a:pt x="368" y="278"/>
                    </a:cubicBezTo>
                    <a:cubicBezTo>
                      <a:pt x="374" y="276"/>
                      <a:pt x="380" y="273"/>
                      <a:pt x="385" y="268"/>
                    </a:cubicBezTo>
                    <a:cubicBezTo>
                      <a:pt x="389" y="263"/>
                      <a:pt x="392" y="259"/>
                      <a:pt x="394" y="255"/>
                    </a:cubicBezTo>
                    <a:cubicBezTo>
                      <a:pt x="396" y="250"/>
                      <a:pt x="396" y="246"/>
                      <a:pt x="396" y="241"/>
                    </a:cubicBezTo>
                    <a:cubicBezTo>
                      <a:pt x="396" y="236"/>
                      <a:pt x="395" y="231"/>
                      <a:pt x="393" y="226"/>
                    </a:cubicBezTo>
                    <a:cubicBezTo>
                      <a:pt x="391" y="222"/>
                      <a:pt x="388" y="217"/>
                      <a:pt x="385" y="211"/>
                    </a:cubicBezTo>
                    <a:cubicBezTo>
                      <a:pt x="382" y="206"/>
                      <a:pt x="378" y="201"/>
                      <a:pt x="373" y="196"/>
                    </a:cubicBezTo>
                    <a:cubicBezTo>
                      <a:pt x="369" y="191"/>
                      <a:pt x="364" y="185"/>
                      <a:pt x="358" y="180"/>
                    </a:cubicBezTo>
                    <a:close/>
                    <a:moveTo>
                      <a:pt x="490" y="46"/>
                    </a:moveTo>
                    <a:cubicBezTo>
                      <a:pt x="501" y="57"/>
                      <a:pt x="510" y="68"/>
                      <a:pt x="517" y="79"/>
                    </a:cubicBezTo>
                    <a:cubicBezTo>
                      <a:pt x="524" y="90"/>
                      <a:pt x="529" y="100"/>
                      <a:pt x="532" y="111"/>
                    </a:cubicBezTo>
                    <a:cubicBezTo>
                      <a:pt x="534" y="121"/>
                      <a:pt x="534" y="132"/>
                      <a:pt x="531" y="142"/>
                    </a:cubicBezTo>
                    <a:cubicBezTo>
                      <a:pt x="528" y="152"/>
                      <a:pt x="522" y="162"/>
                      <a:pt x="513" y="171"/>
                    </a:cubicBezTo>
                    <a:cubicBezTo>
                      <a:pt x="504" y="180"/>
                      <a:pt x="494" y="186"/>
                      <a:pt x="485" y="189"/>
                    </a:cubicBezTo>
                    <a:cubicBezTo>
                      <a:pt x="476" y="192"/>
                      <a:pt x="466" y="192"/>
                      <a:pt x="456" y="190"/>
                    </a:cubicBezTo>
                    <a:cubicBezTo>
                      <a:pt x="446" y="187"/>
                      <a:pt x="436" y="182"/>
                      <a:pt x="425" y="175"/>
                    </a:cubicBezTo>
                    <a:cubicBezTo>
                      <a:pt x="414" y="167"/>
                      <a:pt x="403" y="158"/>
                      <a:pt x="391" y="146"/>
                    </a:cubicBezTo>
                    <a:cubicBezTo>
                      <a:pt x="380" y="135"/>
                      <a:pt x="371" y="124"/>
                      <a:pt x="364" y="113"/>
                    </a:cubicBezTo>
                    <a:cubicBezTo>
                      <a:pt x="357" y="102"/>
                      <a:pt x="352" y="92"/>
                      <a:pt x="349" y="81"/>
                    </a:cubicBezTo>
                    <a:cubicBezTo>
                      <a:pt x="347" y="71"/>
                      <a:pt x="347" y="60"/>
                      <a:pt x="350" y="50"/>
                    </a:cubicBezTo>
                    <a:cubicBezTo>
                      <a:pt x="353" y="40"/>
                      <a:pt x="359" y="31"/>
                      <a:pt x="368" y="21"/>
                    </a:cubicBezTo>
                    <a:cubicBezTo>
                      <a:pt x="377" y="12"/>
                      <a:pt x="387" y="6"/>
                      <a:pt x="396" y="3"/>
                    </a:cubicBezTo>
                    <a:cubicBezTo>
                      <a:pt x="405" y="0"/>
                      <a:pt x="415" y="0"/>
                      <a:pt x="425" y="2"/>
                    </a:cubicBezTo>
                    <a:cubicBezTo>
                      <a:pt x="435" y="5"/>
                      <a:pt x="445" y="10"/>
                      <a:pt x="456" y="17"/>
                    </a:cubicBezTo>
                    <a:cubicBezTo>
                      <a:pt x="467" y="25"/>
                      <a:pt x="478" y="34"/>
                      <a:pt x="490" y="46"/>
                    </a:cubicBezTo>
                    <a:close/>
                    <a:moveTo>
                      <a:pt x="471" y="67"/>
                    </a:moveTo>
                    <a:cubicBezTo>
                      <a:pt x="464" y="60"/>
                      <a:pt x="458" y="54"/>
                      <a:pt x="451" y="49"/>
                    </a:cubicBezTo>
                    <a:cubicBezTo>
                      <a:pt x="445" y="43"/>
                      <a:pt x="440" y="39"/>
                      <a:pt x="434" y="36"/>
                    </a:cubicBezTo>
                    <a:cubicBezTo>
                      <a:pt x="429" y="32"/>
                      <a:pt x="424" y="30"/>
                      <a:pt x="419" y="28"/>
                    </a:cubicBezTo>
                    <a:cubicBezTo>
                      <a:pt x="414" y="27"/>
                      <a:pt x="410" y="26"/>
                      <a:pt x="406" y="26"/>
                    </a:cubicBezTo>
                    <a:cubicBezTo>
                      <a:pt x="401" y="27"/>
                      <a:pt x="397" y="28"/>
                      <a:pt x="394" y="30"/>
                    </a:cubicBezTo>
                    <a:cubicBezTo>
                      <a:pt x="390" y="32"/>
                      <a:pt x="386" y="34"/>
                      <a:pt x="383" y="38"/>
                    </a:cubicBezTo>
                    <a:cubicBezTo>
                      <a:pt x="376" y="44"/>
                      <a:pt x="373" y="51"/>
                      <a:pt x="372" y="57"/>
                    </a:cubicBezTo>
                    <a:cubicBezTo>
                      <a:pt x="371" y="64"/>
                      <a:pt x="372" y="71"/>
                      <a:pt x="375" y="79"/>
                    </a:cubicBezTo>
                    <a:cubicBezTo>
                      <a:pt x="378" y="86"/>
                      <a:pt x="382" y="94"/>
                      <a:pt x="388" y="102"/>
                    </a:cubicBezTo>
                    <a:cubicBezTo>
                      <a:pt x="394" y="109"/>
                      <a:pt x="402" y="117"/>
                      <a:pt x="409" y="125"/>
                    </a:cubicBezTo>
                    <a:cubicBezTo>
                      <a:pt x="420" y="136"/>
                      <a:pt x="430" y="144"/>
                      <a:pt x="438" y="151"/>
                    </a:cubicBezTo>
                    <a:cubicBezTo>
                      <a:pt x="447" y="157"/>
                      <a:pt x="455" y="161"/>
                      <a:pt x="462" y="164"/>
                    </a:cubicBezTo>
                    <a:cubicBezTo>
                      <a:pt x="469" y="166"/>
                      <a:pt x="476" y="166"/>
                      <a:pt x="481" y="165"/>
                    </a:cubicBezTo>
                    <a:cubicBezTo>
                      <a:pt x="487" y="163"/>
                      <a:pt x="493" y="160"/>
                      <a:pt x="498" y="154"/>
                    </a:cubicBezTo>
                    <a:cubicBezTo>
                      <a:pt x="502" y="150"/>
                      <a:pt x="505" y="146"/>
                      <a:pt x="507" y="142"/>
                    </a:cubicBezTo>
                    <a:cubicBezTo>
                      <a:pt x="509" y="137"/>
                      <a:pt x="510" y="133"/>
                      <a:pt x="509" y="128"/>
                    </a:cubicBezTo>
                    <a:cubicBezTo>
                      <a:pt x="509" y="123"/>
                      <a:pt x="508" y="118"/>
                      <a:pt x="506" y="113"/>
                    </a:cubicBezTo>
                    <a:cubicBezTo>
                      <a:pt x="504" y="108"/>
                      <a:pt x="501" y="103"/>
                      <a:pt x="498" y="98"/>
                    </a:cubicBezTo>
                    <a:cubicBezTo>
                      <a:pt x="495" y="93"/>
                      <a:pt x="491" y="88"/>
                      <a:pt x="486" y="83"/>
                    </a:cubicBezTo>
                    <a:cubicBezTo>
                      <a:pt x="482" y="78"/>
                      <a:pt x="477" y="72"/>
                      <a:pt x="471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190"/>
              <p:cNvSpPr>
                <a:spLocks/>
              </p:cNvSpPr>
              <p:nvPr/>
            </p:nvSpPr>
            <p:spPr bwMode="auto">
              <a:xfrm>
                <a:off x="3129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2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91"/>
              <p:cNvSpPr>
                <a:spLocks noEditPoints="1"/>
              </p:cNvSpPr>
              <p:nvPr/>
            </p:nvSpPr>
            <p:spPr bwMode="auto">
              <a:xfrm>
                <a:off x="3132" y="3762"/>
                <a:ext cx="80" cy="74"/>
              </a:xfrm>
              <a:custGeom>
                <a:avLst/>
                <a:gdLst/>
                <a:ahLst/>
                <a:cxnLst>
                  <a:cxn ang="0">
                    <a:pos x="170" y="182"/>
                  </a:cxn>
                  <a:cxn ang="0">
                    <a:pos x="184" y="245"/>
                  </a:cxn>
                  <a:cxn ang="0">
                    <a:pos x="138" y="292"/>
                  </a:cxn>
                  <a:cxn ang="0">
                    <a:pos x="78" y="278"/>
                  </a:cxn>
                  <a:cxn ang="0">
                    <a:pos x="17" y="216"/>
                  </a:cxn>
                  <a:cxn ang="0">
                    <a:pos x="3" y="153"/>
                  </a:cxn>
                  <a:cxn ang="0">
                    <a:pos x="49" y="106"/>
                  </a:cxn>
                  <a:cxn ang="0">
                    <a:pos x="109" y="120"/>
                  </a:cxn>
                  <a:cxn ang="0">
                    <a:pos x="124" y="170"/>
                  </a:cxn>
                  <a:cxn ang="0">
                    <a:pos x="87" y="139"/>
                  </a:cxn>
                  <a:cxn ang="0">
                    <a:pos x="59" y="129"/>
                  </a:cxn>
                  <a:cxn ang="0">
                    <a:pos x="36" y="141"/>
                  </a:cxn>
                  <a:cxn ang="0">
                    <a:pos x="28" y="182"/>
                  </a:cxn>
                  <a:cxn ang="0">
                    <a:pos x="63" y="228"/>
                  </a:cxn>
                  <a:cxn ang="0">
                    <a:pos x="115" y="267"/>
                  </a:cxn>
                  <a:cxn ang="0">
                    <a:pos x="151" y="257"/>
                  </a:cxn>
                  <a:cxn ang="0">
                    <a:pos x="162" y="231"/>
                  </a:cxn>
                  <a:cxn ang="0">
                    <a:pos x="151" y="201"/>
                  </a:cxn>
                  <a:cxn ang="0">
                    <a:pos x="124" y="170"/>
                  </a:cxn>
                  <a:cxn ang="0">
                    <a:pos x="319" y="109"/>
                  </a:cxn>
                  <a:cxn ang="0">
                    <a:pos x="320" y="114"/>
                  </a:cxn>
                  <a:cxn ang="0">
                    <a:pos x="244" y="191"/>
                  </a:cxn>
                  <a:cxn ang="0">
                    <a:pos x="240" y="192"/>
                  </a:cxn>
                  <a:cxn ang="0">
                    <a:pos x="233" y="187"/>
                  </a:cxn>
                  <a:cxn ang="0">
                    <a:pos x="228" y="181"/>
                  </a:cxn>
                  <a:cxn ang="0">
                    <a:pos x="229" y="176"/>
                  </a:cxn>
                  <a:cxn ang="0">
                    <a:pos x="150" y="37"/>
                  </a:cxn>
                  <a:cxn ang="0">
                    <a:pos x="137" y="86"/>
                  </a:cxn>
                  <a:cxn ang="0">
                    <a:pos x="131" y="86"/>
                  </a:cxn>
                  <a:cxn ang="0">
                    <a:pos x="124" y="79"/>
                  </a:cxn>
                  <a:cxn ang="0">
                    <a:pos x="121" y="74"/>
                  </a:cxn>
                  <a:cxn ang="0">
                    <a:pos x="133" y="17"/>
                  </a:cxn>
                  <a:cxn ang="0">
                    <a:pos x="135" y="13"/>
                  </a:cxn>
                  <a:cxn ang="0">
                    <a:pos x="141" y="7"/>
                  </a:cxn>
                  <a:cxn ang="0">
                    <a:pos x="149" y="1"/>
                  </a:cxn>
                  <a:cxn ang="0">
                    <a:pos x="152" y="1"/>
                  </a:cxn>
                  <a:cxn ang="0">
                    <a:pos x="304" y="101"/>
                  </a:cxn>
                  <a:cxn ang="0">
                    <a:pos x="309" y="100"/>
                  </a:cxn>
                  <a:cxn ang="0">
                    <a:pos x="316" y="105"/>
                  </a:cxn>
                </a:cxnLst>
                <a:rect l="0" t="0" r="r" b="b"/>
                <a:pathLst>
                  <a:path w="320" h="295">
                    <a:moveTo>
                      <a:pt x="143" y="149"/>
                    </a:moveTo>
                    <a:cubicBezTo>
                      <a:pt x="154" y="160"/>
                      <a:pt x="163" y="171"/>
                      <a:pt x="170" y="182"/>
                    </a:cubicBezTo>
                    <a:cubicBezTo>
                      <a:pt x="177" y="193"/>
                      <a:pt x="182" y="203"/>
                      <a:pt x="185" y="214"/>
                    </a:cubicBezTo>
                    <a:cubicBezTo>
                      <a:pt x="187" y="224"/>
                      <a:pt x="187" y="235"/>
                      <a:pt x="184" y="245"/>
                    </a:cubicBezTo>
                    <a:cubicBezTo>
                      <a:pt x="181" y="255"/>
                      <a:pt x="175" y="265"/>
                      <a:pt x="166" y="274"/>
                    </a:cubicBezTo>
                    <a:cubicBezTo>
                      <a:pt x="157" y="283"/>
                      <a:pt x="147" y="289"/>
                      <a:pt x="138" y="292"/>
                    </a:cubicBezTo>
                    <a:cubicBezTo>
                      <a:pt x="129" y="295"/>
                      <a:pt x="119" y="295"/>
                      <a:pt x="109" y="293"/>
                    </a:cubicBezTo>
                    <a:cubicBezTo>
                      <a:pt x="99" y="290"/>
                      <a:pt x="89" y="285"/>
                      <a:pt x="78" y="278"/>
                    </a:cubicBezTo>
                    <a:cubicBezTo>
                      <a:pt x="67" y="270"/>
                      <a:pt x="56" y="261"/>
                      <a:pt x="44" y="249"/>
                    </a:cubicBezTo>
                    <a:cubicBezTo>
                      <a:pt x="33" y="238"/>
                      <a:pt x="24" y="227"/>
                      <a:pt x="17" y="216"/>
                    </a:cubicBezTo>
                    <a:cubicBezTo>
                      <a:pt x="10" y="205"/>
                      <a:pt x="5" y="195"/>
                      <a:pt x="2" y="184"/>
                    </a:cubicBezTo>
                    <a:cubicBezTo>
                      <a:pt x="0" y="174"/>
                      <a:pt x="0" y="163"/>
                      <a:pt x="3" y="153"/>
                    </a:cubicBezTo>
                    <a:cubicBezTo>
                      <a:pt x="6" y="143"/>
                      <a:pt x="12" y="134"/>
                      <a:pt x="21" y="124"/>
                    </a:cubicBezTo>
                    <a:cubicBezTo>
                      <a:pt x="30" y="115"/>
                      <a:pt x="40" y="109"/>
                      <a:pt x="49" y="106"/>
                    </a:cubicBezTo>
                    <a:cubicBezTo>
                      <a:pt x="58" y="103"/>
                      <a:pt x="68" y="103"/>
                      <a:pt x="78" y="105"/>
                    </a:cubicBezTo>
                    <a:cubicBezTo>
                      <a:pt x="88" y="108"/>
                      <a:pt x="98" y="113"/>
                      <a:pt x="109" y="120"/>
                    </a:cubicBezTo>
                    <a:cubicBezTo>
                      <a:pt x="120" y="128"/>
                      <a:pt x="131" y="137"/>
                      <a:pt x="143" y="149"/>
                    </a:cubicBezTo>
                    <a:close/>
                    <a:moveTo>
                      <a:pt x="124" y="170"/>
                    </a:moveTo>
                    <a:cubicBezTo>
                      <a:pt x="117" y="163"/>
                      <a:pt x="111" y="157"/>
                      <a:pt x="104" y="152"/>
                    </a:cubicBezTo>
                    <a:cubicBezTo>
                      <a:pt x="98" y="146"/>
                      <a:pt x="93" y="142"/>
                      <a:pt x="87" y="139"/>
                    </a:cubicBezTo>
                    <a:cubicBezTo>
                      <a:pt x="82" y="135"/>
                      <a:pt x="77" y="133"/>
                      <a:pt x="72" y="131"/>
                    </a:cubicBezTo>
                    <a:cubicBezTo>
                      <a:pt x="67" y="130"/>
                      <a:pt x="63" y="129"/>
                      <a:pt x="59" y="129"/>
                    </a:cubicBezTo>
                    <a:cubicBezTo>
                      <a:pt x="54" y="130"/>
                      <a:pt x="50" y="131"/>
                      <a:pt x="47" y="133"/>
                    </a:cubicBezTo>
                    <a:cubicBezTo>
                      <a:pt x="43" y="134"/>
                      <a:pt x="39" y="137"/>
                      <a:pt x="36" y="141"/>
                    </a:cubicBezTo>
                    <a:cubicBezTo>
                      <a:pt x="30" y="147"/>
                      <a:pt x="26" y="154"/>
                      <a:pt x="25" y="160"/>
                    </a:cubicBezTo>
                    <a:cubicBezTo>
                      <a:pt x="24" y="167"/>
                      <a:pt x="25" y="174"/>
                      <a:pt x="28" y="182"/>
                    </a:cubicBezTo>
                    <a:cubicBezTo>
                      <a:pt x="31" y="189"/>
                      <a:pt x="35" y="197"/>
                      <a:pt x="41" y="205"/>
                    </a:cubicBezTo>
                    <a:cubicBezTo>
                      <a:pt x="48" y="212"/>
                      <a:pt x="55" y="220"/>
                      <a:pt x="63" y="228"/>
                    </a:cubicBezTo>
                    <a:cubicBezTo>
                      <a:pt x="73" y="239"/>
                      <a:pt x="83" y="247"/>
                      <a:pt x="91" y="254"/>
                    </a:cubicBezTo>
                    <a:cubicBezTo>
                      <a:pt x="100" y="260"/>
                      <a:pt x="108" y="264"/>
                      <a:pt x="115" y="267"/>
                    </a:cubicBezTo>
                    <a:cubicBezTo>
                      <a:pt x="122" y="269"/>
                      <a:pt x="129" y="269"/>
                      <a:pt x="134" y="268"/>
                    </a:cubicBezTo>
                    <a:cubicBezTo>
                      <a:pt x="140" y="266"/>
                      <a:pt x="146" y="263"/>
                      <a:pt x="151" y="257"/>
                    </a:cubicBezTo>
                    <a:cubicBezTo>
                      <a:pt x="155" y="253"/>
                      <a:pt x="158" y="249"/>
                      <a:pt x="160" y="245"/>
                    </a:cubicBezTo>
                    <a:cubicBezTo>
                      <a:pt x="162" y="240"/>
                      <a:pt x="163" y="236"/>
                      <a:pt x="162" y="231"/>
                    </a:cubicBezTo>
                    <a:cubicBezTo>
                      <a:pt x="162" y="226"/>
                      <a:pt x="161" y="221"/>
                      <a:pt x="159" y="216"/>
                    </a:cubicBezTo>
                    <a:cubicBezTo>
                      <a:pt x="157" y="211"/>
                      <a:pt x="154" y="206"/>
                      <a:pt x="151" y="201"/>
                    </a:cubicBezTo>
                    <a:cubicBezTo>
                      <a:pt x="148" y="196"/>
                      <a:pt x="144" y="191"/>
                      <a:pt x="139" y="186"/>
                    </a:cubicBezTo>
                    <a:cubicBezTo>
                      <a:pt x="135" y="181"/>
                      <a:pt x="130" y="175"/>
                      <a:pt x="124" y="170"/>
                    </a:cubicBezTo>
                    <a:close/>
                    <a:moveTo>
                      <a:pt x="316" y="105"/>
                    </a:moveTo>
                    <a:cubicBezTo>
                      <a:pt x="317" y="106"/>
                      <a:pt x="318" y="108"/>
                      <a:pt x="319" y="109"/>
                    </a:cubicBezTo>
                    <a:cubicBezTo>
                      <a:pt x="320" y="110"/>
                      <a:pt x="320" y="111"/>
                      <a:pt x="320" y="112"/>
                    </a:cubicBezTo>
                    <a:cubicBezTo>
                      <a:pt x="320" y="113"/>
                      <a:pt x="320" y="114"/>
                      <a:pt x="320" y="114"/>
                    </a:cubicBezTo>
                    <a:cubicBezTo>
                      <a:pt x="320" y="115"/>
                      <a:pt x="320" y="116"/>
                      <a:pt x="319" y="116"/>
                    </a:cubicBezTo>
                    <a:lnTo>
                      <a:pt x="244" y="191"/>
                    </a:lnTo>
                    <a:cubicBezTo>
                      <a:pt x="244" y="192"/>
                      <a:pt x="243" y="192"/>
                      <a:pt x="243" y="192"/>
                    </a:cubicBezTo>
                    <a:cubicBezTo>
                      <a:pt x="242" y="192"/>
                      <a:pt x="241" y="192"/>
                      <a:pt x="240" y="192"/>
                    </a:cubicBezTo>
                    <a:cubicBezTo>
                      <a:pt x="239" y="192"/>
                      <a:pt x="238" y="191"/>
                      <a:pt x="237" y="191"/>
                    </a:cubicBezTo>
                    <a:cubicBezTo>
                      <a:pt x="236" y="190"/>
                      <a:pt x="234" y="189"/>
                      <a:pt x="233" y="187"/>
                    </a:cubicBezTo>
                    <a:cubicBezTo>
                      <a:pt x="232" y="186"/>
                      <a:pt x="231" y="185"/>
                      <a:pt x="230" y="184"/>
                    </a:cubicBezTo>
                    <a:cubicBezTo>
                      <a:pt x="229" y="183"/>
                      <a:pt x="229" y="181"/>
                      <a:pt x="228" y="181"/>
                    </a:cubicBezTo>
                    <a:cubicBezTo>
                      <a:pt x="228" y="180"/>
                      <a:pt x="228" y="179"/>
                      <a:pt x="228" y="178"/>
                    </a:cubicBezTo>
                    <a:cubicBezTo>
                      <a:pt x="228" y="177"/>
                      <a:pt x="229" y="176"/>
                      <a:pt x="229" y="176"/>
                    </a:cubicBezTo>
                    <a:lnTo>
                      <a:pt x="259" y="146"/>
                    </a:lnTo>
                    <a:lnTo>
                      <a:pt x="150" y="37"/>
                    </a:lnTo>
                    <a:lnTo>
                      <a:pt x="139" y="81"/>
                    </a:lnTo>
                    <a:cubicBezTo>
                      <a:pt x="139" y="83"/>
                      <a:pt x="138" y="85"/>
                      <a:pt x="137" y="86"/>
                    </a:cubicBezTo>
                    <a:cubicBezTo>
                      <a:pt x="136" y="87"/>
                      <a:pt x="136" y="88"/>
                      <a:pt x="135" y="88"/>
                    </a:cubicBezTo>
                    <a:cubicBezTo>
                      <a:pt x="134" y="88"/>
                      <a:pt x="132" y="87"/>
                      <a:pt x="131" y="86"/>
                    </a:cubicBezTo>
                    <a:cubicBezTo>
                      <a:pt x="130" y="85"/>
                      <a:pt x="128" y="84"/>
                      <a:pt x="127" y="82"/>
                    </a:cubicBezTo>
                    <a:cubicBezTo>
                      <a:pt x="125" y="81"/>
                      <a:pt x="124" y="80"/>
                      <a:pt x="124" y="79"/>
                    </a:cubicBezTo>
                    <a:cubicBezTo>
                      <a:pt x="123" y="78"/>
                      <a:pt x="122" y="77"/>
                      <a:pt x="122" y="76"/>
                    </a:cubicBezTo>
                    <a:cubicBezTo>
                      <a:pt x="122" y="75"/>
                      <a:pt x="121" y="75"/>
                      <a:pt x="121" y="74"/>
                    </a:cubicBezTo>
                    <a:cubicBezTo>
                      <a:pt x="121" y="73"/>
                      <a:pt x="121" y="72"/>
                      <a:pt x="122" y="71"/>
                    </a:cubicBezTo>
                    <a:lnTo>
                      <a:pt x="133" y="17"/>
                    </a:lnTo>
                    <a:cubicBezTo>
                      <a:pt x="134" y="16"/>
                      <a:pt x="134" y="16"/>
                      <a:pt x="134" y="15"/>
                    </a:cubicBezTo>
                    <a:cubicBezTo>
                      <a:pt x="134" y="15"/>
                      <a:pt x="135" y="14"/>
                      <a:pt x="135" y="13"/>
                    </a:cubicBezTo>
                    <a:cubicBezTo>
                      <a:pt x="136" y="12"/>
                      <a:pt x="136" y="11"/>
                      <a:pt x="137" y="10"/>
                    </a:cubicBezTo>
                    <a:cubicBezTo>
                      <a:pt x="138" y="10"/>
                      <a:pt x="139" y="8"/>
                      <a:pt x="141" y="7"/>
                    </a:cubicBezTo>
                    <a:cubicBezTo>
                      <a:pt x="142" y="5"/>
                      <a:pt x="144" y="4"/>
                      <a:pt x="145" y="3"/>
                    </a:cubicBezTo>
                    <a:cubicBezTo>
                      <a:pt x="146" y="2"/>
                      <a:pt x="148" y="1"/>
                      <a:pt x="149" y="1"/>
                    </a:cubicBezTo>
                    <a:cubicBezTo>
                      <a:pt x="149" y="0"/>
                      <a:pt x="150" y="0"/>
                      <a:pt x="151" y="0"/>
                    </a:cubicBezTo>
                    <a:cubicBezTo>
                      <a:pt x="151" y="1"/>
                      <a:pt x="152" y="1"/>
                      <a:pt x="152" y="1"/>
                    </a:cubicBezTo>
                    <a:lnTo>
                      <a:pt x="278" y="127"/>
                    </a:lnTo>
                    <a:lnTo>
                      <a:pt x="304" y="101"/>
                    </a:lnTo>
                    <a:cubicBezTo>
                      <a:pt x="305" y="101"/>
                      <a:pt x="305" y="100"/>
                      <a:pt x="306" y="100"/>
                    </a:cubicBezTo>
                    <a:cubicBezTo>
                      <a:pt x="307" y="100"/>
                      <a:pt x="308" y="100"/>
                      <a:pt x="309" y="100"/>
                    </a:cubicBezTo>
                    <a:cubicBezTo>
                      <a:pt x="310" y="100"/>
                      <a:pt x="311" y="101"/>
                      <a:pt x="312" y="102"/>
                    </a:cubicBezTo>
                    <a:cubicBezTo>
                      <a:pt x="313" y="102"/>
                      <a:pt x="314" y="104"/>
                      <a:pt x="316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92"/>
              <p:cNvSpPr>
                <a:spLocks noEditPoints="1"/>
              </p:cNvSpPr>
              <p:nvPr/>
            </p:nvSpPr>
            <p:spPr bwMode="auto">
              <a:xfrm>
                <a:off x="3176" y="3835"/>
                <a:ext cx="139" cy="135"/>
              </a:xfrm>
              <a:custGeom>
                <a:avLst/>
                <a:gdLst/>
                <a:ahLst/>
                <a:cxnLst>
                  <a:cxn ang="0">
                    <a:pos x="215" y="451"/>
                  </a:cxn>
                  <a:cxn ang="0">
                    <a:pos x="135" y="535"/>
                  </a:cxn>
                  <a:cxn ang="0">
                    <a:pos x="125" y="537"/>
                  </a:cxn>
                  <a:cxn ang="0">
                    <a:pos x="114" y="526"/>
                  </a:cxn>
                  <a:cxn ang="0">
                    <a:pos x="112" y="459"/>
                  </a:cxn>
                  <a:cxn ang="0">
                    <a:pos x="96" y="385"/>
                  </a:cxn>
                  <a:cxn ang="0">
                    <a:pos x="64" y="363"/>
                  </a:cxn>
                  <a:cxn ang="0">
                    <a:pos x="29" y="389"/>
                  </a:cxn>
                  <a:cxn ang="0">
                    <a:pos x="18" y="419"/>
                  </a:cxn>
                  <a:cxn ang="0">
                    <a:pos x="10" y="418"/>
                  </a:cxn>
                  <a:cxn ang="0">
                    <a:pos x="2" y="409"/>
                  </a:cxn>
                  <a:cxn ang="0">
                    <a:pos x="2" y="395"/>
                  </a:cxn>
                  <a:cxn ang="0">
                    <a:pos x="25" y="355"/>
                  </a:cxn>
                  <a:cxn ang="0">
                    <a:pos x="86" y="339"/>
                  </a:cxn>
                  <a:cxn ang="0">
                    <a:pos x="125" y="386"/>
                  </a:cxn>
                  <a:cxn ang="0">
                    <a:pos x="135" y="503"/>
                  </a:cxn>
                  <a:cxn ang="0">
                    <a:pos x="203" y="439"/>
                  </a:cxn>
                  <a:cxn ang="0">
                    <a:pos x="264" y="263"/>
                  </a:cxn>
                  <a:cxn ang="0">
                    <a:pos x="306" y="358"/>
                  </a:cxn>
                  <a:cxn ang="0">
                    <a:pos x="230" y="406"/>
                  </a:cxn>
                  <a:cxn ang="0">
                    <a:pos x="138" y="329"/>
                  </a:cxn>
                  <a:cxn ang="0">
                    <a:pos x="143" y="237"/>
                  </a:cxn>
                  <a:cxn ang="0">
                    <a:pos x="230" y="234"/>
                  </a:cxn>
                  <a:cxn ang="0">
                    <a:pos x="226" y="265"/>
                  </a:cxn>
                  <a:cxn ang="0">
                    <a:pos x="180" y="243"/>
                  </a:cxn>
                  <a:cxn ang="0">
                    <a:pos x="146" y="274"/>
                  </a:cxn>
                  <a:cxn ang="0">
                    <a:pos x="184" y="341"/>
                  </a:cxn>
                  <a:cxn ang="0">
                    <a:pos x="256" y="381"/>
                  </a:cxn>
                  <a:cxn ang="0">
                    <a:pos x="284" y="344"/>
                  </a:cxn>
                  <a:cxn ang="0">
                    <a:pos x="261" y="299"/>
                  </a:cxn>
                  <a:cxn ang="0">
                    <a:pos x="405" y="182"/>
                  </a:cxn>
                  <a:cxn ang="0">
                    <a:pos x="400" y="274"/>
                  </a:cxn>
                  <a:cxn ang="0">
                    <a:pos x="313" y="278"/>
                  </a:cxn>
                  <a:cxn ang="0">
                    <a:pos x="237" y="184"/>
                  </a:cxn>
                  <a:cxn ang="0">
                    <a:pos x="283" y="106"/>
                  </a:cxn>
                  <a:cxn ang="0">
                    <a:pos x="377" y="149"/>
                  </a:cxn>
                  <a:cxn ang="0">
                    <a:pos x="322" y="139"/>
                  </a:cxn>
                  <a:cxn ang="0">
                    <a:pos x="281" y="133"/>
                  </a:cxn>
                  <a:cxn ang="0">
                    <a:pos x="262" y="182"/>
                  </a:cxn>
                  <a:cxn ang="0">
                    <a:pos x="326" y="254"/>
                  </a:cxn>
                  <a:cxn ang="0">
                    <a:pos x="386" y="258"/>
                  </a:cxn>
                  <a:cxn ang="0">
                    <a:pos x="394" y="216"/>
                  </a:cxn>
                  <a:cxn ang="0">
                    <a:pos x="359" y="170"/>
                  </a:cxn>
                  <a:cxn ang="0">
                    <a:pos x="555" y="112"/>
                  </a:cxn>
                  <a:cxn ang="0">
                    <a:pos x="479" y="191"/>
                  </a:cxn>
                  <a:cxn ang="0">
                    <a:pos x="471" y="191"/>
                  </a:cxn>
                  <a:cxn ang="0">
                    <a:pos x="463" y="181"/>
                  </a:cxn>
                  <a:cxn ang="0">
                    <a:pos x="494" y="146"/>
                  </a:cxn>
                  <a:cxn ang="0">
                    <a:pos x="372" y="86"/>
                  </a:cxn>
                  <a:cxn ang="0">
                    <a:pos x="361" y="82"/>
                  </a:cxn>
                  <a:cxn ang="0">
                    <a:pos x="356" y="74"/>
                  </a:cxn>
                  <a:cxn ang="0">
                    <a:pos x="368" y="15"/>
                  </a:cxn>
                  <a:cxn ang="0">
                    <a:pos x="375" y="7"/>
                  </a:cxn>
                  <a:cxn ang="0">
                    <a:pos x="385" y="1"/>
                  </a:cxn>
                  <a:cxn ang="0">
                    <a:pos x="538" y="101"/>
                  </a:cxn>
                  <a:cxn ang="0">
                    <a:pos x="546" y="102"/>
                  </a:cxn>
                </a:cxnLst>
                <a:rect l="0" t="0" r="r" b="b"/>
                <a:pathLst>
                  <a:path w="555" h="539">
                    <a:moveTo>
                      <a:pt x="210" y="444"/>
                    </a:moveTo>
                    <a:cubicBezTo>
                      <a:pt x="211" y="445"/>
                      <a:pt x="212" y="447"/>
                      <a:pt x="213" y="448"/>
                    </a:cubicBezTo>
                    <a:cubicBezTo>
                      <a:pt x="214" y="449"/>
                      <a:pt x="214" y="450"/>
                      <a:pt x="215" y="451"/>
                    </a:cubicBezTo>
                    <a:cubicBezTo>
                      <a:pt x="215" y="452"/>
                      <a:pt x="215" y="453"/>
                      <a:pt x="215" y="454"/>
                    </a:cubicBezTo>
                    <a:cubicBezTo>
                      <a:pt x="215" y="455"/>
                      <a:pt x="214" y="456"/>
                      <a:pt x="214" y="456"/>
                    </a:cubicBezTo>
                    <a:lnTo>
                      <a:pt x="135" y="535"/>
                    </a:lnTo>
                    <a:cubicBezTo>
                      <a:pt x="134" y="536"/>
                      <a:pt x="133" y="537"/>
                      <a:pt x="132" y="538"/>
                    </a:cubicBezTo>
                    <a:cubicBezTo>
                      <a:pt x="131" y="538"/>
                      <a:pt x="129" y="539"/>
                      <a:pt x="128" y="538"/>
                    </a:cubicBezTo>
                    <a:cubicBezTo>
                      <a:pt x="127" y="538"/>
                      <a:pt x="126" y="538"/>
                      <a:pt x="125" y="537"/>
                    </a:cubicBezTo>
                    <a:cubicBezTo>
                      <a:pt x="123" y="536"/>
                      <a:pt x="122" y="535"/>
                      <a:pt x="120" y="533"/>
                    </a:cubicBezTo>
                    <a:cubicBezTo>
                      <a:pt x="119" y="532"/>
                      <a:pt x="117" y="531"/>
                      <a:pt x="116" y="529"/>
                    </a:cubicBezTo>
                    <a:cubicBezTo>
                      <a:pt x="115" y="528"/>
                      <a:pt x="115" y="527"/>
                      <a:pt x="114" y="526"/>
                    </a:cubicBezTo>
                    <a:cubicBezTo>
                      <a:pt x="114" y="525"/>
                      <a:pt x="113" y="523"/>
                      <a:pt x="113" y="522"/>
                    </a:cubicBezTo>
                    <a:cubicBezTo>
                      <a:pt x="113" y="520"/>
                      <a:pt x="113" y="519"/>
                      <a:pt x="113" y="517"/>
                    </a:cubicBezTo>
                    <a:lnTo>
                      <a:pt x="112" y="459"/>
                    </a:lnTo>
                    <a:cubicBezTo>
                      <a:pt x="112" y="446"/>
                      <a:pt x="111" y="434"/>
                      <a:pt x="109" y="425"/>
                    </a:cubicBezTo>
                    <a:cubicBezTo>
                      <a:pt x="108" y="415"/>
                      <a:pt x="106" y="407"/>
                      <a:pt x="104" y="401"/>
                    </a:cubicBezTo>
                    <a:cubicBezTo>
                      <a:pt x="102" y="394"/>
                      <a:pt x="99" y="389"/>
                      <a:pt x="96" y="385"/>
                    </a:cubicBezTo>
                    <a:cubicBezTo>
                      <a:pt x="93" y="380"/>
                      <a:pt x="90" y="377"/>
                      <a:pt x="87" y="373"/>
                    </a:cubicBezTo>
                    <a:cubicBezTo>
                      <a:pt x="84" y="370"/>
                      <a:pt x="80" y="368"/>
                      <a:pt x="76" y="366"/>
                    </a:cubicBezTo>
                    <a:cubicBezTo>
                      <a:pt x="73" y="364"/>
                      <a:pt x="69" y="363"/>
                      <a:pt x="64" y="363"/>
                    </a:cubicBezTo>
                    <a:cubicBezTo>
                      <a:pt x="60" y="363"/>
                      <a:pt x="56" y="364"/>
                      <a:pt x="52" y="366"/>
                    </a:cubicBezTo>
                    <a:cubicBezTo>
                      <a:pt x="47" y="367"/>
                      <a:pt x="43" y="370"/>
                      <a:pt x="39" y="374"/>
                    </a:cubicBezTo>
                    <a:cubicBezTo>
                      <a:pt x="35" y="379"/>
                      <a:pt x="31" y="384"/>
                      <a:pt x="29" y="389"/>
                    </a:cubicBezTo>
                    <a:cubicBezTo>
                      <a:pt x="26" y="394"/>
                      <a:pt x="24" y="398"/>
                      <a:pt x="23" y="402"/>
                    </a:cubicBezTo>
                    <a:cubicBezTo>
                      <a:pt x="22" y="407"/>
                      <a:pt x="21" y="410"/>
                      <a:pt x="20" y="413"/>
                    </a:cubicBezTo>
                    <a:cubicBezTo>
                      <a:pt x="20" y="417"/>
                      <a:pt x="19" y="419"/>
                      <a:pt x="18" y="419"/>
                    </a:cubicBezTo>
                    <a:cubicBezTo>
                      <a:pt x="17" y="420"/>
                      <a:pt x="17" y="420"/>
                      <a:pt x="16" y="420"/>
                    </a:cubicBezTo>
                    <a:cubicBezTo>
                      <a:pt x="15" y="421"/>
                      <a:pt x="15" y="420"/>
                      <a:pt x="14" y="420"/>
                    </a:cubicBezTo>
                    <a:cubicBezTo>
                      <a:pt x="13" y="420"/>
                      <a:pt x="12" y="419"/>
                      <a:pt x="10" y="418"/>
                    </a:cubicBezTo>
                    <a:cubicBezTo>
                      <a:pt x="9" y="417"/>
                      <a:pt x="8" y="416"/>
                      <a:pt x="6" y="414"/>
                    </a:cubicBezTo>
                    <a:cubicBezTo>
                      <a:pt x="5" y="413"/>
                      <a:pt x="4" y="412"/>
                      <a:pt x="3" y="411"/>
                    </a:cubicBezTo>
                    <a:cubicBezTo>
                      <a:pt x="3" y="410"/>
                      <a:pt x="2" y="410"/>
                      <a:pt x="2" y="409"/>
                    </a:cubicBezTo>
                    <a:cubicBezTo>
                      <a:pt x="1" y="408"/>
                      <a:pt x="1" y="407"/>
                      <a:pt x="1" y="406"/>
                    </a:cubicBezTo>
                    <a:cubicBezTo>
                      <a:pt x="1" y="406"/>
                      <a:pt x="0" y="404"/>
                      <a:pt x="1" y="403"/>
                    </a:cubicBezTo>
                    <a:cubicBezTo>
                      <a:pt x="1" y="401"/>
                      <a:pt x="1" y="398"/>
                      <a:pt x="2" y="395"/>
                    </a:cubicBezTo>
                    <a:cubicBezTo>
                      <a:pt x="3" y="391"/>
                      <a:pt x="4" y="387"/>
                      <a:pt x="6" y="383"/>
                    </a:cubicBezTo>
                    <a:cubicBezTo>
                      <a:pt x="8" y="378"/>
                      <a:pt x="11" y="374"/>
                      <a:pt x="14" y="369"/>
                    </a:cubicBezTo>
                    <a:cubicBezTo>
                      <a:pt x="17" y="364"/>
                      <a:pt x="21" y="359"/>
                      <a:pt x="25" y="355"/>
                    </a:cubicBezTo>
                    <a:cubicBezTo>
                      <a:pt x="32" y="348"/>
                      <a:pt x="39" y="343"/>
                      <a:pt x="46" y="340"/>
                    </a:cubicBezTo>
                    <a:cubicBezTo>
                      <a:pt x="53" y="337"/>
                      <a:pt x="60" y="335"/>
                      <a:pt x="67" y="335"/>
                    </a:cubicBezTo>
                    <a:cubicBezTo>
                      <a:pt x="74" y="335"/>
                      <a:pt x="80" y="336"/>
                      <a:pt x="86" y="339"/>
                    </a:cubicBezTo>
                    <a:cubicBezTo>
                      <a:pt x="93" y="342"/>
                      <a:pt x="98" y="346"/>
                      <a:pt x="103" y="351"/>
                    </a:cubicBezTo>
                    <a:cubicBezTo>
                      <a:pt x="108" y="355"/>
                      <a:pt x="112" y="360"/>
                      <a:pt x="116" y="366"/>
                    </a:cubicBezTo>
                    <a:cubicBezTo>
                      <a:pt x="120" y="371"/>
                      <a:pt x="123" y="378"/>
                      <a:pt x="125" y="386"/>
                    </a:cubicBezTo>
                    <a:cubicBezTo>
                      <a:pt x="128" y="393"/>
                      <a:pt x="130" y="403"/>
                      <a:pt x="132" y="414"/>
                    </a:cubicBezTo>
                    <a:cubicBezTo>
                      <a:pt x="133" y="426"/>
                      <a:pt x="134" y="440"/>
                      <a:pt x="134" y="456"/>
                    </a:cubicBezTo>
                    <a:lnTo>
                      <a:pt x="135" y="503"/>
                    </a:lnTo>
                    <a:lnTo>
                      <a:pt x="197" y="440"/>
                    </a:lnTo>
                    <a:cubicBezTo>
                      <a:pt x="198" y="440"/>
                      <a:pt x="199" y="439"/>
                      <a:pt x="200" y="439"/>
                    </a:cubicBezTo>
                    <a:cubicBezTo>
                      <a:pt x="201" y="439"/>
                      <a:pt x="201" y="439"/>
                      <a:pt x="203" y="439"/>
                    </a:cubicBezTo>
                    <a:cubicBezTo>
                      <a:pt x="204" y="440"/>
                      <a:pt x="205" y="440"/>
                      <a:pt x="206" y="441"/>
                    </a:cubicBezTo>
                    <a:cubicBezTo>
                      <a:pt x="207" y="442"/>
                      <a:pt x="208" y="443"/>
                      <a:pt x="210" y="444"/>
                    </a:cubicBezTo>
                    <a:close/>
                    <a:moveTo>
                      <a:pt x="264" y="263"/>
                    </a:moveTo>
                    <a:cubicBezTo>
                      <a:pt x="275" y="274"/>
                      <a:pt x="284" y="284"/>
                      <a:pt x="291" y="295"/>
                    </a:cubicBezTo>
                    <a:cubicBezTo>
                      <a:pt x="299" y="306"/>
                      <a:pt x="304" y="317"/>
                      <a:pt x="306" y="327"/>
                    </a:cubicBezTo>
                    <a:cubicBezTo>
                      <a:pt x="309" y="338"/>
                      <a:pt x="308" y="348"/>
                      <a:pt x="306" y="358"/>
                    </a:cubicBezTo>
                    <a:cubicBezTo>
                      <a:pt x="303" y="368"/>
                      <a:pt x="296" y="378"/>
                      <a:pt x="287" y="387"/>
                    </a:cubicBezTo>
                    <a:cubicBezTo>
                      <a:pt x="278" y="396"/>
                      <a:pt x="269" y="402"/>
                      <a:pt x="259" y="405"/>
                    </a:cubicBezTo>
                    <a:cubicBezTo>
                      <a:pt x="250" y="408"/>
                      <a:pt x="240" y="408"/>
                      <a:pt x="230" y="406"/>
                    </a:cubicBezTo>
                    <a:cubicBezTo>
                      <a:pt x="220" y="404"/>
                      <a:pt x="210" y="399"/>
                      <a:pt x="199" y="391"/>
                    </a:cubicBezTo>
                    <a:cubicBezTo>
                      <a:pt x="189" y="384"/>
                      <a:pt x="177" y="374"/>
                      <a:pt x="166" y="362"/>
                    </a:cubicBezTo>
                    <a:cubicBezTo>
                      <a:pt x="155" y="351"/>
                      <a:pt x="146" y="340"/>
                      <a:pt x="138" y="329"/>
                    </a:cubicBezTo>
                    <a:cubicBezTo>
                      <a:pt x="131" y="319"/>
                      <a:pt x="126" y="308"/>
                      <a:pt x="124" y="297"/>
                    </a:cubicBezTo>
                    <a:cubicBezTo>
                      <a:pt x="121" y="287"/>
                      <a:pt x="121" y="277"/>
                      <a:pt x="124" y="267"/>
                    </a:cubicBezTo>
                    <a:cubicBezTo>
                      <a:pt x="127" y="257"/>
                      <a:pt x="133" y="247"/>
                      <a:pt x="143" y="237"/>
                    </a:cubicBezTo>
                    <a:cubicBezTo>
                      <a:pt x="152" y="228"/>
                      <a:pt x="161" y="222"/>
                      <a:pt x="170" y="219"/>
                    </a:cubicBezTo>
                    <a:cubicBezTo>
                      <a:pt x="180" y="216"/>
                      <a:pt x="189" y="216"/>
                      <a:pt x="199" y="219"/>
                    </a:cubicBezTo>
                    <a:cubicBezTo>
                      <a:pt x="209" y="221"/>
                      <a:pt x="220" y="226"/>
                      <a:pt x="230" y="234"/>
                    </a:cubicBezTo>
                    <a:cubicBezTo>
                      <a:pt x="241" y="241"/>
                      <a:pt x="252" y="251"/>
                      <a:pt x="264" y="263"/>
                    </a:cubicBezTo>
                    <a:close/>
                    <a:moveTo>
                      <a:pt x="246" y="283"/>
                    </a:moveTo>
                    <a:cubicBezTo>
                      <a:pt x="239" y="276"/>
                      <a:pt x="232" y="270"/>
                      <a:pt x="226" y="265"/>
                    </a:cubicBezTo>
                    <a:cubicBezTo>
                      <a:pt x="220" y="260"/>
                      <a:pt x="214" y="255"/>
                      <a:pt x="209" y="252"/>
                    </a:cubicBezTo>
                    <a:cubicBezTo>
                      <a:pt x="203" y="249"/>
                      <a:pt x="198" y="246"/>
                      <a:pt x="193" y="245"/>
                    </a:cubicBezTo>
                    <a:cubicBezTo>
                      <a:pt x="189" y="243"/>
                      <a:pt x="184" y="243"/>
                      <a:pt x="180" y="243"/>
                    </a:cubicBezTo>
                    <a:cubicBezTo>
                      <a:pt x="176" y="243"/>
                      <a:pt x="172" y="244"/>
                      <a:pt x="168" y="246"/>
                    </a:cubicBezTo>
                    <a:cubicBezTo>
                      <a:pt x="164" y="248"/>
                      <a:pt x="161" y="251"/>
                      <a:pt x="157" y="254"/>
                    </a:cubicBezTo>
                    <a:cubicBezTo>
                      <a:pt x="151" y="260"/>
                      <a:pt x="147" y="267"/>
                      <a:pt x="146" y="274"/>
                    </a:cubicBezTo>
                    <a:cubicBezTo>
                      <a:pt x="145" y="281"/>
                      <a:pt x="146" y="288"/>
                      <a:pt x="149" y="295"/>
                    </a:cubicBezTo>
                    <a:cubicBezTo>
                      <a:pt x="152" y="302"/>
                      <a:pt x="157" y="310"/>
                      <a:pt x="163" y="318"/>
                    </a:cubicBezTo>
                    <a:cubicBezTo>
                      <a:pt x="169" y="326"/>
                      <a:pt x="176" y="333"/>
                      <a:pt x="184" y="341"/>
                    </a:cubicBezTo>
                    <a:cubicBezTo>
                      <a:pt x="195" y="352"/>
                      <a:pt x="204" y="361"/>
                      <a:pt x="213" y="367"/>
                    </a:cubicBezTo>
                    <a:cubicBezTo>
                      <a:pt x="221" y="373"/>
                      <a:pt x="229" y="378"/>
                      <a:pt x="236" y="380"/>
                    </a:cubicBezTo>
                    <a:cubicBezTo>
                      <a:pt x="243" y="382"/>
                      <a:pt x="250" y="383"/>
                      <a:pt x="256" y="381"/>
                    </a:cubicBezTo>
                    <a:cubicBezTo>
                      <a:pt x="262" y="379"/>
                      <a:pt x="267" y="376"/>
                      <a:pt x="272" y="371"/>
                    </a:cubicBezTo>
                    <a:cubicBezTo>
                      <a:pt x="277" y="367"/>
                      <a:pt x="280" y="362"/>
                      <a:pt x="281" y="358"/>
                    </a:cubicBezTo>
                    <a:cubicBezTo>
                      <a:pt x="283" y="353"/>
                      <a:pt x="284" y="349"/>
                      <a:pt x="284" y="344"/>
                    </a:cubicBezTo>
                    <a:cubicBezTo>
                      <a:pt x="283" y="339"/>
                      <a:pt x="282" y="335"/>
                      <a:pt x="280" y="330"/>
                    </a:cubicBezTo>
                    <a:cubicBezTo>
                      <a:pt x="278" y="325"/>
                      <a:pt x="276" y="320"/>
                      <a:pt x="272" y="315"/>
                    </a:cubicBezTo>
                    <a:cubicBezTo>
                      <a:pt x="269" y="310"/>
                      <a:pt x="265" y="304"/>
                      <a:pt x="261" y="299"/>
                    </a:cubicBezTo>
                    <a:cubicBezTo>
                      <a:pt x="256" y="294"/>
                      <a:pt x="251" y="289"/>
                      <a:pt x="246" y="283"/>
                    </a:cubicBezTo>
                    <a:close/>
                    <a:moveTo>
                      <a:pt x="377" y="149"/>
                    </a:moveTo>
                    <a:cubicBezTo>
                      <a:pt x="388" y="160"/>
                      <a:pt x="397" y="171"/>
                      <a:pt x="405" y="182"/>
                    </a:cubicBezTo>
                    <a:cubicBezTo>
                      <a:pt x="412" y="193"/>
                      <a:pt x="417" y="204"/>
                      <a:pt x="419" y="214"/>
                    </a:cubicBezTo>
                    <a:cubicBezTo>
                      <a:pt x="422" y="225"/>
                      <a:pt x="422" y="235"/>
                      <a:pt x="419" y="245"/>
                    </a:cubicBezTo>
                    <a:cubicBezTo>
                      <a:pt x="416" y="255"/>
                      <a:pt x="410" y="265"/>
                      <a:pt x="400" y="274"/>
                    </a:cubicBezTo>
                    <a:cubicBezTo>
                      <a:pt x="391" y="283"/>
                      <a:pt x="382" y="289"/>
                      <a:pt x="373" y="292"/>
                    </a:cubicBezTo>
                    <a:cubicBezTo>
                      <a:pt x="363" y="295"/>
                      <a:pt x="354" y="295"/>
                      <a:pt x="344" y="293"/>
                    </a:cubicBezTo>
                    <a:cubicBezTo>
                      <a:pt x="334" y="290"/>
                      <a:pt x="323" y="285"/>
                      <a:pt x="313" y="278"/>
                    </a:cubicBezTo>
                    <a:cubicBezTo>
                      <a:pt x="302" y="270"/>
                      <a:pt x="291" y="261"/>
                      <a:pt x="279" y="249"/>
                    </a:cubicBezTo>
                    <a:cubicBezTo>
                      <a:pt x="268" y="238"/>
                      <a:pt x="259" y="227"/>
                      <a:pt x="251" y="216"/>
                    </a:cubicBezTo>
                    <a:cubicBezTo>
                      <a:pt x="244" y="205"/>
                      <a:pt x="239" y="195"/>
                      <a:pt x="237" y="184"/>
                    </a:cubicBezTo>
                    <a:cubicBezTo>
                      <a:pt x="234" y="174"/>
                      <a:pt x="234" y="164"/>
                      <a:pt x="237" y="153"/>
                    </a:cubicBezTo>
                    <a:cubicBezTo>
                      <a:pt x="240" y="143"/>
                      <a:pt x="246" y="134"/>
                      <a:pt x="256" y="124"/>
                    </a:cubicBezTo>
                    <a:cubicBezTo>
                      <a:pt x="265" y="115"/>
                      <a:pt x="274" y="109"/>
                      <a:pt x="283" y="106"/>
                    </a:cubicBezTo>
                    <a:cubicBezTo>
                      <a:pt x="293" y="103"/>
                      <a:pt x="302" y="103"/>
                      <a:pt x="312" y="106"/>
                    </a:cubicBezTo>
                    <a:cubicBezTo>
                      <a:pt x="322" y="108"/>
                      <a:pt x="333" y="113"/>
                      <a:pt x="343" y="120"/>
                    </a:cubicBezTo>
                    <a:cubicBezTo>
                      <a:pt x="354" y="128"/>
                      <a:pt x="365" y="138"/>
                      <a:pt x="377" y="149"/>
                    </a:cubicBezTo>
                    <a:close/>
                    <a:moveTo>
                      <a:pt x="359" y="170"/>
                    </a:moveTo>
                    <a:cubicBezTo>
                      <a:pt x="352" y="163"/>
                      <a:pt x="345" y="157"/>
                      <a:pt x="339" y="152"/>
                    </a:cubicBezTo>
                    <a:cubicBezTo>
                      <a:pt x="333" y="147"/>
                      <a:pt x="327" y="142"/>
                      <a:pt x="322" y="139"/>
                    </a:cubicBezTo>
                    <a:cubicBezTo>
                      <a:pt x="316" y="136"/>
                      <a:pt x="311" y="133"/>
                      <a:pt x="307" y="132"/>
                    </a:cubicBezTo>
                    <a:cubicBezTo>
                      <a:pt x="302" y="130"/>
                      <a:pt x="297" y="129"/>
                      <a:pt x="293" y="130"/>
                    </a:cubicBezTo>
                    <a:cubicBezTo>
                      <a:pt x="289" y="130"/>
                      <a:pt x="285" y="131"/>
                      <a:pt x="281" y="133"/>
                    </a:cubicBezTo>
                    <a:cubicBezTo>
                      <a:pt x="277" y="135"/>
                      <a:pt x="274" y="137"/>
                      <a:pt x="270" y="141"/>
                    </a:cubicBezTo>
                    <a:cubicBezTo>
                      <a:pt x="264" y="147"/>
                      <a:pt x="260" y="154"/>
                      <a:pt x="259" y="161"/>
                    </a:cubicBezTo>
                    <a:cubicBezTo>
                      <a:pt x="258" y="167"/>
                      <a:pt x="259" y="175"/>
                      <a:pt x="262" y="182"/>
                    </a:cubicBezTo>
                    <a:cubicBezTo>
                      <a:pt x="265" y="189"/>
                      <a:pt x="270" y="197"/>
                      <a:pt x="276" y="205"/>
                    </a:cubicBezTo>
                    <a:cubicBezTo>
                      <a:pt x="282" y="212"/>
                      <a:pt x="289" y="220"/>
                      <a:pt x="297" y="228"/>
                    </a:cubicBezTo>
                    <a:cubicBezTo>
                      <a:pt x="308" y="239"/>
                      <a:pt x="317" y="247"/>
                      <a:pt x="326" y="254"/>
                    </a:cubicBezTo>
                    <a:cubicBezTo>
                      <a:pt x="334" y="260"/>
                      <a:pt x="342" y="264"/>
                      <a:pt x="349" y="267"/>
                    </a:cubicBezTo>
                    <a:cubicBezTo>
                      <a:pt x="356" y="269"/>
                      <a:pt x="363" y="269"/>
                      <a:pt x="369" y="268"/>
                    </a:cubicBezTo>
                    <a:cubicBezTo>
                      <a:pt x="375" y="266"/>
                      <a:pt x="380" y="263"/>
                      <a:pt x="386" y="258"/>
                    </a:cubicBezTo>
                    <a:cubicBezTo>
                      <a:pt x="390" y="253"/>
                      <a:pt x="393" y="249"/>
                      <a:pt x="394" y="245"/>
                    </a:cubicBezTo>
                    <a:cubicBezTo>
                      <a:pt x="396" y="240"/>
                      <a:pt x="397" y="236"/>
                      <a:pt x="397" y="231"/>
                    </a:cubicBezTo>
                    <a:cubicBezTo>
                      <a:pt x="397" y="226"/>
                      <a:pt x="396" y="221"/>
                      <a:pt x="394" y="216"/>
                    </a:cubicBezTo>
                    <a:cubicBezTo>
                      <a:pt x="392" y="212"/>
                      <a:pt x="389" y="207"/>
                      <a:pt x="386" y="201"/>
                    </a:cubicBezTo>
                    <a:cubicBezTo>
                      <a:pt x="382" y="196"/>
                      <a:pt x="378" y="191"/>
                      <a:pt x="374" y="186"/>
                    </a:cubicBezTo>
                    <a:cubicBezTo>
                      <a:pt x="369" y="181"/>
                      <a:pt x="364" y="175"/>
                      <a:pt x="359" y="170"/>
                    </a:cubicBezTo>
                    <a:close/>
                    <a:moveTo>
                      <a:pt x="550" y="105"/>
                    </a:moveTo>
                    <a:cubicBezTo>
                      <a:pt x="551" y="106"/>
                      <a:pt x="553" y="108"/>
                      <a:pt x="553" y="109"/>
                    </a:cubicBezTo>
                    <a:cubicBezTo>
                      <a:pt x="554" y="110"/>
                      <a:pt x="555" y="111"/>
                      <a:pt x="555" y="112"/>
                    </a:cubicBezTo>
                    <a:cubicBezTo>
                      <a:pt x="555" y="113"/>
                      <a:pt x="555" y="114"/>
                      <a:pt x="555" y="115"/>
                    </a:cubicBezTo>
                    <a:cubicBezTo>
                      <a:pt x="555" y="115"/>
                      <a:pt x="554" y="116"/>
                      <a:pt x="554" y="116"/>
                    </a:cubicBezTo>
                    <a:lnTo>
                      <a:pt x="479" y="191"/>
                    </a:lnTo>
                    <a:cubicBezTo>
                      <a:pt x="478" y="192"/>
                      <a:pt x="478" y="192"/>
                      <a:pt x="477" y="192"/>
                    </a:cubicBezTo>
                    <a:cubicBezTo>
                      <a:pt x="476" y="192"/>
                      <a:pt x="476" y="192"/>
                      <a:pt x="475" y="192"/>
                    </a:cubicBezTo>
                    <a:cubicBezTo>
                      <a:pt x="474" y="192"/>
                      <a:pt x="472" y="192"/>
                      <a:pt x="471" y="191"/>
                    </a:cubicBezTo>
                    <a:cubicBezTo>
                      <a:pt x="470" y="190"/>
                      <a:pt x="469" y="189"/>
                      <a:pt x="467" y="188"/>
                    </a:cubicBezTo>
                    <a:cubicBezTo>
                      <a:pt x="466" y="186"/>
                      <a:pt x="465" y="185"/>
                      <a:pt x="464" y="184"/>
                    </a:cubicBezTo>
                    <a:cubicBezTo>
                      <a:pt x="464" y="183"/>
                      <a:pt x="463" y="182"/>
                      <a:pt x="463" y="181"/>
                    </a:cubicBezTo>
                    <a:cubicBezTo>
                      <a:pt x="463" y="180"/>
                      <a:pt x="462" y="179"/>
                      <a:pt x="463" y="178"/>
                    </a:cubicBezTo>
                    <a:cubicBezTo>
                      <a:pt x="463" y="177"/>
                      <a:pt x="463" y="177"/>
                      <a:pt x="464" y="176"/>
                    </a:cubicBezTo>
                    <a:lnTo>
                      <a:pt x="494" y="146"/>
                    </a:lnTo>
                    <a:lnTo>
                      <a:pt x="385" y="37"/>
                    </a:lnTo>
                    <a:lnTo>
                      <a:pt x="374" y="81"/>
                    </a:lnTo>
                    <a:cubicBezTo>
                      <a:pt x="373" y="84"/>
                      <a:pt x="372" y="85"/>
                      <a:pt x="372" y="86"/>
                    </a:cubicBezTo>
                    <a:cubicBezTo>
                      <a:pt x="371" y="87"/>
                      <a:pt x="370" y="88"/>
                      <a:pt x="369" y="88"/>
                    </a:cubicBezTo>
                    <a:cubicBezTo>
                      <a:pt x="368" y="88"/>
                      <a:pt x="367" y="87"/>
                      <a:pt x="366" y="86"/>
                    </a:cubicBezTo>
                    <a:cubicBezTo>
                      <a:pt x="364" y="85"/>
                      <a:pt x="363" y="84"/>
                      <a:pt x="361" y="82"/>
                    </a:cubicBezTo>
                    <a:cubicBezTo>
                      <a:pt x="360" y="81"/>
                      <a:pt x="359" y="80"/>
                      <a:pt x="358" y="79"/>
                    </a:cubicBezTo>
                    <a:cubicBezTo>
                      <a:pt x="357" y="78"/>
                      <a:pt x="357" y="77"/>
                      <a:pt x="356" y="76"/>
                    </a:cubicBezTo>
                    <a:cubicBezTo>
                      <a:pt x="356" y="76"/>
                      <a:pt x="356" y="75"/>
                      <a:pt x="356" y="74"/>
                    </a:cubicBezTo>
                    <a:cubicBezTo>
                      <a:pt x="356" y="73"/>
                      <a:pt x="356" y="72"/>
                      <a:pt x="356" y="71"/>
                    </a:cubicBezTo>
                    <a:lnTo>
                      <a:pt x="368" y="17"/>
                    </a:lnTo>
                    <a:cubicBezTo>
                      <a:pt x="368" y="16"/>
                      <a:pt x="368" y="16"/>
                      <a:pt x="368" y="15"/>
                    </a:cubicBezTo>
                    <a:cubicBezTo>
                      <a:pt x="369" y="15"/>
                      <a:pt x="369" y="14"/>
                      <a:pt x="370" y="13"/>
                    </a:cubicBezTo>
                    <a:cubicBezTo>
                      <a:pt x="370" y="12"/>
                      <a:pt x="371" y="12"/>
                      <a:pt x="372" y="11"/>
                    </a:cubicBezTo>
                    <a:cubicBezTo>
                      <a:pt x="373" y="10"/>
                      <a:pt x="374" y="9"/>
                      <a:pt x="375" y="7"/>
                    </a:cubicBezTo>
                    <a:cubicBezTo>
                      <a:pt x="377" y="5"/>
                      <a:pt x="378" y="4"/>
                      <a:pt x="380" y="3"/>
                    </a:cubicBezTo>
                    <a:cubicBezTo>
                      <a:pt x="381" y="2"/>
                      <a:pt x="382" y="1"/>
                      <a:pt x="383" y="1"/>
                    </a:cubicBezTo>
                    <a:cubicBezTo>
                      <a:pt x="384" y="0"/>
                      <a:pt x="385" y="0"/>
                      <a:pt x="385" y="1"/>
                    </a:cubicBezTo>
                    <a:cubicBezTo>
                      <a:pt x="386" y="1"/>
                      <a:pt x="386" y="1"/>
                      <a:pt x="387" y="1"/>
                    </a:cubicBezTo>
                    <a:lnTo>
                      <a:pt x="513" y="127"/>
                    </a:lnTo>
                    <a:lnTo>
                      <a:pt x="538" y="101"/>
                    </a:lnTo>
                    <a:cubicBezTo>
                      <a:pt x="539" y="101"/>
                      <a:pt x="540" y="100"/>
                      <a:pt x="541" y="100"/>
                    </a:cubicBezTo>
                    <a:cubicBezTo>
                      <a:pt x="541" y="100"/>
                      <a:pt x="542" y="100"/>
                      <a:pt x="543" y="100"/>
                    </a:cubicBezTo>
                    <a:cubicBezTo>
                      <a:pt x="544" y="101"/>
                      <a:pt x="545" y="101"/>
                      <a:pt x="546" y="102"/>
                    </a:cubicBezTo>
                    <a:cubicBezTo>
                      <a:pt x="548" y="103"/>
                      <a:pt x="549" y="104"/>
                      <a:pt x="550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Freeform 193"/>
              <p:cNvSpPr>
                <a:spLocks/>
              </p:cNvSpPr>
              <p:nvPr/>
            </p:nvSpPr>
            <p:spPr bwMode="auto">
              <a:xfrm>
                <a:off x="3305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94"/>
              <p:cNvSpPr>
                <a:spLocks noEditPoints="1"/>
              </p:cNvSpPr>
              <p:nvPr/>
            </p:nvSpPr>
            <p:spPr bwMode="auto">
              <a:xfrm>
                <a:off x="3308" y="3761"/>
                <a:ext cx="80" cy="75"/>
              </a:xfrm>
              <a:custGeom>
                <a:avLst/>
                <a:gdLst/>
                <a:ahLst/>
                <a:cxnLst>
                  <a:cxn ang="0">
                    <a:pos x="171" y="187"/>
                  </a:cxn>
                  <a:cxn ang="0">
                    <a:pos x="185" y="250"/>
                  </a:cxn>
                  <a:cxn ang="0">
                    <a:pos x="139" y="297"/>
                  </a:cxn>
                  <a:cxn ang="0">
                    <a:pos x="79" y="283"/>
                  </a:cxn>
                  <a:cxn ang="0">
                    <a:pos x="18" y="221"/>
                  </a:cxn>
                  <a:cxn ang="0">
                    <a:pos x="3" y="158"/>
                  </a:cxn>
                  <a:cxn ang="0">
                    <a:pos x="50" y="111"/>
                  </a:cxn>
                  <a:cxn ang="0">
                    <a:pos x="110" y="125"/>
                  </a:cxn>
                  <a:cxn ang="0">
                    <a:pos x="125" y="175"/>
                  </a:cxn>
                  <a:cxn ang="0">
                    <a:pos x="88" y="144"/>
                  </a:cxn>
                  <a:cxn ang="0">
                    <a:pos x="59" y="134"/>
                  </a:cxn>
                  <a:cxn ang="0">
                    <a:pos x="36" y="146"/>
                  </a:cxn>
                  <a:cxn ang="0">
                    <a:pos x="28" y="187"/>
                  </a:cxn>
                  <a:cxn ang="0">
                    <a:pos x="63" y="233"/>
                  </a:cxn>
                  <a:cxn ang="0">
                    <a:pos x="116" y="272"/>
                  </a:cxn>
                  <a:cxn ang="0">
                    <a:pos x="152" y="262"/>
                  </a:cxn>
                  <a:cxn ang="0">
                    <a:pos x="163" y="236"/>
                  </a:cxn>
                  <a:cxn ang="0">
                    <a:pos x="152" y="206"/>
                  </a:cxn>
                  <a:cxn ang="0">
                    <a:pos x="125" y="175"/>
                  </a:cxn>
                  <a:cxn ang="0">
                    <a:pos x="319" y="113"/>
                  </a:cxn>
                  <a:cxn ang="0">
                    <a:pos x="321" y="120"/>
                  </a:cxn>
                  <a:cxn ang="0">
                    <a:pos x="240" y="201"/>
                  </a:cxn>
                  <a:cxn ang="0">
                    <a:pos x="234" y="204"/>
                  </a:cxn>
                  <a:cxn ang="0">
                    <a:pos x="226" y="199"/>
                  </a:cxn>
                  <a:cxn ang="0">
                    <a:pos x="220" y="191"/>
                  </a:cxn>
                  <a:cxn ang="0">
                    <a:pos x="218" y="182"/>
                  </a:cxn>
                  <a:cxn ang="0">
                    <a:pos x="215" y="90"/>
                  </a:cxn>
                  <a:cxn ang="0">
                    <a:pos x="202" y="50"/>
                  </a:cxn>
                  <a:cxn ang="0">
                    <a:pos x="182" y="31"/>
                  </a:cxn>
                  <a:cxn ang="0">
                    <a:pos x="157" y="31"/>
                  </a:cxn>
                  <a:cxn ang="0">
                    <a:pos x="134" y="54"/>
                  </a:cxn>
                  <a:cxn ang="0">
                    <a:pos x="126" y="79"/>
                  </a:cxn>
                  <a:cxn ang="0">
                    <a:pos x="122" y="86"/>
                  </a:cxn>
                  <a:cxn ang="0">
                    <a:pos x="116" y="83"/>
                  </a:cxn>
                  <a:cxn ang="0">
                    <a:pos x="109" y="77"/>
                  </a:cxn>
                  <a:cxn ang="0">
                    <a:pos x="106" y="72"/>
                  </a:cxn>
                  <a:cxn ang="0">
                    <a:pos x="108" y="60"/>
                  </a:cxn>
                  <a:cxn ang="0">
                    <a:pos x="119" y="34"/>
                  </a:cxn>
                  <a:cxn ang="0">
                    <a:pos x="152" y="5"/>
                  </a:cxn>
                  <a:cxn ang="0">
                    <a:pos x="192" y="4"/>
                  </a:cxn>
                  <a:cxn ang="0">
                    <a:pos x="221" y="31"/>
                  </a:cxn>
                  <a:cxn ang="0">
                    <a:pos x="237" y="80"/>
                  </a:cxn>
                  <a:cxn ang="0">
                    <a:pos x="241" y="168"/>
                  </a:cxn>
                  <a:cxn ang="0">
                    <a:pos x="305" y="105"/>
                  </a:cxn>
                  <a:cxn ang="0">
                    <a:pos x="311" y="106"/>
                  </a:cxn>
                </a:cxnLst>
                <a:rect l="0" t="0" r="r" b="b"/>
                <a:pathLst>
                  <a:path w="321" h="300">
                    <a:moveTo>
                      <a:pt x="143" y="154"/>
                    </a:moveTo>
                    <a:cubicBezTo>
                      <a:pt x="154" y="165"/>
                      <a:pt x="163" y="176"/>
                      <a:pt x="171" y="187"/>
                    </a:cubicBezTo>
                    <a:cubicBezTo>
                      <a:pt x="178" y="198"/>
                      <a:pt x="183" y="208"/>
                      <a:pt x="185" y="219"/>
                    </a:cubicBezTo>
                    <a:cubicBezTo>
                      <a:pt x="188" y="229"/>
                      <a:pt x="188" y="240"/>
                      <a:pt x="185" y="250"/>
                    </a:cubicBezTo>
                    <a:cubicBezTo>
                      <a:pt x="182" y="260"/>
                      <a:pt x="176" y="270"/>
                      <a:pt x="166" y="279"/>
                    </a:cubicBezTo>
                    <a:cubicBezTo>
                      <a:pt x="157" y="288"/>
                      <a:pt x="148" y="294"/>
                      <a:pt x="139" y="297"/>
                    </a:cubicBezTo>
                    <a:cubicBezTo>
                      <a:pt x="129" y="300"/>
                      <a:pt x="120" y="300"/>
                      <a:pt x="110" y="298"/>
                    </a:cubicBezTo>
                    <a:cubicBezTo>
                      <a:pt x="100" y="295"/>
                      <a:pt x="89" y="290"/>
                      <a:pt x="79" y="283"/>
                    </a:cubicBezTo>
                    <a:cubicBezTo>
                      <a:pt x="68" y="275"/>
                      <a:pt x="57" y="266"/>
                      <a:pt x="45" y="254"/>
                    </a:cubicBezTo>
                    <a:cubicBezTo>
                      <a:pt x="34" y="243"/>
                      <a:pt x="25" y="232"/>
                      <a:pt x="18" y="221"/>
                    </a:cubicBezTo>
                    <a:cubicBezTo>
                      <a:pt x="10" y="210"/>
                      <a:pt x="5" y="200"/>
                      <a:pt x="3" y="189"/>
                    </a:cubicBezTo>
                    <a:cubicBezTo>
                      <a:pt x="0" y="179"/>
                      <a:pt x="0" y="168"/>
                      <a:pt x="3" y="158"/>
                    </a:cubicBezTo>
                    <a:cubicBezTo>
                      <a:pt x="6" y="148"/>
                      <a:pt x="12" y="139"/>
                      <a:pt x="22" y="129"/>
                    </a:cubicBezTo>
                    <a:cubicBezTo>
                      <a:pt x="31" y="120"/>
                      <a:pt x="40" y="114"/>
                      <a:pt x="50" y="111"/>
                    </a:cubicBezTo>
                    <a:cubicBezTo>
                      <a:pt x="59" y="108"/>
                      <a:pt x="69" y="108"/>
                      <a:pt x="79" y="110"/>
                    </a:cubicBezTo>
                    <a:cubicBezTo>
                      <a:pt x="89" y="113"/>
                      <a:pt x="99" y="118"/>
                      <a:pt x="110" y="125"/>
                    </a:cubicBezTo>
                    <a:cubicBezTo>
                      <a:pt x="120" y="133"/>
                      <a:pt x="131" y="142"/>
                      <a:pt x="143" y="154"/>
                    </a:cubicBezTo>
                    <a:close/>
                    <a:moveTo>
                      <a:pt x="125" y="175"/>
                    </a:moveTo>
                    <a:cubicBezTo>
                      <a:pt x="118" y="168"/>
                      <a:pt x="111" y="162"/>
                      <a:pt x="105" y="157"/>
                    </a:cubicBezTo>
                    <a:cubicBezTo>
                      <a:pt x="99" y="151"/>
                      <a:pt x="93" y="147"/>
                      <a:pt x="88" y="144"/>
                    </a:cubicBezTo>
                    <a:cubicBezTo>
                      <a:pt x="82" y="140"/>
                      <a:pt x="77" y="138"/>
                      <a:pt x="73" y="136"/>
                    </a:cubicBezTo>
                    <a:cubicBezTo>
                      <a:pt x="68" y="135"/>
                      <a:pt x="64" y="134"/>
                      <a:pt x="59" y="134"/>
                    </a:cubicBezTo>
                    <a:cubicBezTo>
                      <a:pt x="55" y="135"/>
                      <a:pt x="51" y="136"/>
                      <a:pt x="47" y="138"/>
                    </a:cubicBezTo>
                    <a:cubicBezTo>
                      <a:pt x="44" y="139"/>
                      <a:pt x="40" y="142"/>
                      <a:pt x="36" y="146"/>
                    </a:cubicBezTo>
                    <a:cubicBezTo>
                      <a:pt x="30" y="152"/>
                      <a:pt x="27" y="159"/>
                      <a:pt x="26" y="165"/>
                    </a:cubicBezTo>
                    <a:cubicBezTo>
                      <a:pt x="25" y="172"/>
                      <a:pt x="26" y="179"/>
                      <a:pt x="28" y="187"/>
                    </a:cubicBezTo>
                    <a:cubicBezTo>
                      <a:pt x="31" y="194"/>
                      <a:pt x="36" y="202"/>
                      <a:pt x="42" y="210"/>
                    </a:cubicBezTo>
                    <a:cubicBezTo>
                      <a:pt x="48" y="217"/>
                      <a:pt x="55" y="225"/>
                      <a:pt x="63" y="233"/>
                    </a:cubicBezTo>
                    <a:cubicBezTo>
                      <a:pt x="74" y="244"/>
                      <a:pt x="83" y="252"/>
                      <a:pt x="92" y="259"/>
                    </a:cubicBezTo>
                    <a:cubicBezTo>
                      <a:pt x="101" y="265"/>
                      <a:pt x="108" y="269"/>
                      <a:pt x="116" y="272"/>
                    </a:cubicBezTo>
                    <a:cubicBezTo>
                      <a:pt x="123" y="274"/>
                      <a:pt x="129" y="274"/>
                      <a:pt x="135" y="273"/>
                    </a:cubicBezTo>
                    <a:cubicBezTo>
                      <a:pt x="141" y="271"/>
                      <a:pt x="146" y="268"/>
                      <a:pt x="152" y="262"/>
                    </a:cubicBezTo>
                    <a:cubicBezTo>
                      <a:pt x="156" y="258"/>
                      <a:pt x="159" y="254"/>
                      <a:pt x="161" y="250"/>
                    </a:cubicBezTo>
                    <a:cubicBezTo>
                      <a:pt x="162" y="245"/>
                      <a:pt x="163" y="241"/>
                      <a:pt x="163" y="236"/>
                    </a:cubicBezTo>
                    <a:cubicBezTo>
                      <a:pt x="163" y="231"/>
                      <a:pt x="162" y="226"/>
                      <a:pt x="160" y="221"/>
                    </a:cubicBezTo>
                    <a:cubicBezTo>
                      <a:pt x="158" y="216"/>
                      <a:pt x="155" y="211"/>
                      <a:pt x="152" y="206"/>
                    </a:cubicBezTo>
                    <a:cubicBezTo>
                      <a:pt x="148" y="201"/>
                      <a:pt x="144" y="196"/>
                      <a:pt x="140" y="191"/>
                    </a:cubicBezTo>
                    <a:cubicBezTo>
                      <a:pt x="135" y="186"/>
                      <a:pt x="130" y="180"/>
                      <a:pt x="125" y="175"/>
                    </a:cubicBezTo>
                    <a:close/>
                    <a:moveTo>
                      <a:pt x="315" y="110"/>
                    </a:moveTo>
                    <a:cubicBezTo>
                      <a:pt x="317" y="111"/>
                      <a:pt x="318" y="112"/>
                      <a:pt x="319" y="113"/>
                    </a:cubicBezTo>
                    <a:cubicBezTo>
                      <a:pt x="319" y="115"/>
                      <a:pt x="320" y="116"/>
                      <a:pt x="320" y="117"/>
                    </a:cubicBezTo>
                    <a:cubicBezTo>
                      <a:pt x="321" y="118"/>
                      <a:pt x="321" y="119"/>
                      <a:pt x="321" y="120"/>
                    </a:cubicBezTo>
                    <a:cubicBezTo>
                      <a:pt x="320" y="120"/>
                      <a:pt x="320" y="121"/>
                      <a:pt x="319" y="122"/>
                    </a:cubicBezTo>
                    <a:lnTo>
                      <a:pt x="240" y="201"/>
                    </a:lnTo>
                    <a:cubicBezTo>
                      <a:pt x="239" y="202"/>
                      <a:pt x="238" y="203"/>
                      <a:pt x="237" y="203"/>
                    </a:cubicBezTo>
                    <a:cubicBezTo>
                      <a:pt x="236" y="204"/>
                      <a:pt x="235" y="204"/>
                      <a:pt x="234" y="204"/>
                    </a:cubicBezTo>
                    <a:cubicBezTo>
                      <a:pt x="233" y="204"/>
                      <a:pt x="231" y="203"/>
                      <a:pt x="230" y="203"/>
                    </a:cubicBezTo>
                    <a:cubicBezTo>
                      <a:pt x="229" y="202"/>
                      <a:pt x="227" y="201"/>
                      <a:pt x="226" y="199"/>
                    </a:cubicBezTo>
                    <a:cubicBezTo>
                      <a:pt x="224" y="197"/>
                      <a:pt x="223" y="196"/>
                      <a:pt x="222" y="195"/>
                    </a:cubicBezTo>
                    <a:cubicBezTo>
                      <a:pt x="221" y="194"/>
                      <a:pt x="220" y="192"/>
                      <a:pt x="220" y="191"/>
                    </a:cubicBezTo>
                    <a:cubicBezTo>
                      <a:pt x="219" y="190"/>
                      <a:pt x="219" y="189"/>
                      <a:pt x="219" y="187"/>
                    </a:cubicBezTo>
                    <a:cubicBezTo>
                      <a:pt x="218" y="186"/>
                      <a:pt x="218" y="184"/>
                      <a:pt x="218" y="182"/>
                    </a:cubicBezTo>
                    <a:lnTo>
                      <a:pt x="217" y="124"/>
                    </a:lnTo>
                    <a:cubicBezTo>
                      <a:pt x="217" y="111"/>
                      <a:pt x="216" y="100"/>
                      <a:pt x="215" y="90"/>
                    </a:cubicBezTo>
                    <a:cubicBezTo>
                      <a:pt x="214" y="81"/>
                      <a:pt x="212" y="73"/>
                      <a:pt x="210" y="66"/>
                    </a:cubicBezTo>
                    <a:cubicBezTo>
                      <a:pt x="207" y="60"/>
                      <a:pt x="205" y="54"/>
                      <a:pt x="202" y="50"/>
                    </a:cubicBezTo>
                    <a:cubicBezTo>
                      <a:pt x="199" y="46"/>
                      <a:pt x="196" y="42"/>
                      <a:pt x="193" y="39"/>
                    </a:cubicBezTo>
                    <a:cubicBezTo>
                      <a:pt x="189" y="36"/>
                      <a:pt x="186" y="33"/>
                      <a:pt x="182" y="31"/>
                    </a:cubicBezTo>
                    <a:cubicBezTo>
                      <a:pt x="178" y="30"/>
                      <a:pt x="174" y="29"/>
                      <a:pt x="170" y="29"/>
                    </a:cubicBezTo>
                    <a:cubicBezTo>
                      <a:pt x="166" y="28"/>
                      <a:pt x="162" y="29"/>
                      <a:pt x="157" y="31"/>
                    </a:cubicBezTo>
                    <a:cubicBezTo>
                      <a:pt x="153" y="33"/>
                      <a:pt x="149" y="36"/>
                      <a:pt x="145" y="40"/>
                    </a:cubicBezTo>
                    <a:cubicBezTo>
                      <a:pt x="140" y="44"/>
                      <a:pt x="137" y="49"/>
                      <a:pt x="134" y="54"/>
                    </a:cubicBezTo>
                    <a:cubicBezTo>
                      <a:pt x="132" y="59"/>
                      <a:pt x="130" y="64"/>
                      <a:pt x="129" y="68"/>
                    </a:cubicBezTo>
                    <a:cubicBezTo>
                      <a:pt x="127" y="72"/>
                      <a:pt x="126" y="76"/>
                      <a:pt x="126" y="79"/>
                    </a:cubicBezTo>
                    <a:cubicBezTo>
                      <a:pt x="125" y="82"/>
                      <a:pt x="124" y="84"/>
                      <a:pt x="124" y="85"/>
                    </a:cubicBezTo>
                    <a:cubicBezTo>
                      <a:pt x="123" y="85"/>
                      <a:pt x="122" y="86"/>
                      <a:pt x="122" y="86"/>
                    </a:cubicBezTo>
                    <a:cubicBezTo>
                      <a:pt x="121" y="86"/>
                      <a:pt x="120" y="86"/>
                      <a:pt x="119" y="85"/>
                    </a:cubicBezTo>
                    <a:cubicBezTo>
                      <a:pt x="118" y="85"/>
                      <a:pt x="117" y="84"/>
                      <a:pt x="116" y="83"/>
                    </a:cubicBezTo>
                    <a:cubicBezTo>
                      <a:pt x="115" y="82"/>
                      <a:pt x="113" y="81"/>
                      <a:pt x="112" y="80"/>
                    </a:cubicBezTo>
                    <a:cubicBezTo>
                      <a:pt x="111" y="79"/>
                      <a:pt x="110" y="78"/>
                      <a:pt x="109" y="77"/>
                    </a:cubicBezTo>
                    <a:cubicBezTo>
                      <a:pt x="108" y="76"/>
                      <a:pt x="108" y="75"/>
                      <a:pt x="107" y="74"/>
                    </a:cubicBezTo>
                    <a:cubicBezTo>
                      <a:pt x="107" y="73"/>
                      <a:pt x="107" y="73"/>
                      <a:pt x="106" y="72"/>
                    </a:cubicBezTo>
                    <a:cubicBezTo>
                      <a:pt x="106" y="71"/>
                      <a:pt x="106" y="70"/>
                      <a:pt x="106" y="68"/>
                    </a:cubicBezTo>
                    <a:cubicBezTo>
                      <a:pt x="106" y="66"/>
                      <a:pt x="107" y="64"/>
                      <a:pt x="108" y="60"/>
                    </a:cubicBezTo>
                    <a:cubicBezTo>
                      <a:pt x="108" y="57"/>
                      <a:pt x="110" y="53"/>
                      <a:pt x="112" y="48"/>
                    </a:cubicBezTo>
                    <a:cubicBezTo>
                      <a:pt x="114" y="44"/>
                      <a:pt x="116" y="39"/>
                      <a:pt x="119" y="34"/>
                    </a:cubicBezTo>
                    <a:cubicBezTo>
                      <a:pt x="122" y="29"/>
                      <a:pt x="126" y="25"/>
                      <a:pt x="131" y="20"/>
                    </a:cubicBezTo>
                    <a:cubicBezTo>
                      <a:pt x="137" y="14"/>
                      <a:pt x="144" y="8"/>
                      <a:pt x="152" y="5"/>
                    </a:cubicBezTo>
                    <a:cubicBezTo>
                      <a:pt x="159" y="2"/>
                      <a:pt x="166" y="0"/>
                      <a:pt x="173" y="0"/>
                    </a:cubicBezTo>
                    <a:cubicBezTo>
                      <a:pt x="179" y="0"/>
                      <a:pt x="186" y="2"/>
                      <a:pt x="192" y="4"/>
                    </a:cubicBezTo>
                    <a:cubicBezTo>
                      <a:pt x="198" y="7"/>
                      <a:pt x="204" y="11"/>
                      <a:pt x="209" y="16"/>
                    </a:cubicBezTo>
                    <a:cubicBezTo>
                      <a:pt x="214" y="21"/>
                      <a:pt x="218" y="26"/>
                      <a:pt x="221" y="31"/>
                    </a:cubicBezTo>
                    <a:cubicBezTo>
                      <a:pt x="225" y="36"/>
                      <a:pt x="228" y="43"/>
                      <a:pt x="231" y="51"/>
                    </a:cubicBezTo>
                    <a:cubicBezTo>
                      <a:pt x="234" y="59"/>
                      <a:pt x="236" y="68"/>
                      <a:pt x="237" y="80"/>
                    </a:cubicBezTo>
                    <a:cubicBezTo>
                      <a:pt x="239" y="91"/>
                      <a:pt x="240" y="105"/>
                      <a:pt x="240" y="122"/>
                    </a:cubicBezTo>
                    <a:lnTo>
                      <a:pt x="241" y="168"/>
                    </a:lnTo>
                    <a:lnTo>
                      <a:pt x="303" y="106"/>
                    </a:lnTo>
                    <a:cubicBezTo>
                      <a:pt x="304" y="105"/>
                      <a:pt x="304" y="105"/>
                      <a:pt x="305" y="105"/>
                    </a:cubicBezTo>
                    <a:cubicBezTo>
                      <a:pt x="306" y="104"/>
                      <a:pt x="307" y="104"/>
                      <a:pt x="308" y="105"/>
                    </a:cubicBezTo>
                    <a:cubicBezTo>
                      <a:pt x="309" y="105"/>
                      <a:pt x="310" y="106"/>
                      <a:pt x="311" y="106"/>
                    </a:cubicBezTo>
                    <a:cubicBezTo>
                      <a:pt x="313" y="107"/>
                      <a:pt x="314" y="108"/>
                      <a:pt x="315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195"/>
              <p:cNvSpPr>
                <a:spLocks noEditPoints="1"/>
              </p:cNvSpPr>
              <p:nvPr/>
            </p:nvSpPr>
            <p:spPr bwMode="auto">
              <a:xfrm>
                <a:off x="3352" y="3834"/>
                <a:ext cx="139" cy="136"/>
              </a:xfrm>
              <a:custGeom>
                <a:avLst/>
                <a:gdLst/>
                <a:ahLst/>
                <a:cxnLst>
                  <a:cxn ang="0">
                    <a:pos x="214" y="456"/>
                  </a:cxn>
                  <a:cxn ang="0">
                    <a:pos x="134" y="540"/>
                  </a:cxn>
                  <a:cxn ang="0">
                    <a:pos x="124" y="542"/>
                  </a:cxn>
                  <a:cxn ang="0">
                    <a:pos x="114" y="531"/>
                  </a:cxn>
                  <a:cxn ang="0">
                    <a:pos x="111" y="464"/>
                  </a:cxn>
                  <a:cxn ang="0">
                    <a:pos x="96" y="390"/>
                  </a:cxn>
                  <a:cxn ang="0">
                    <a:pos x="64" y="368"/>
                  </a:cxn>
                  <a:cxn ang="0">
                    <a:pos x="28" y="394"/>
                  </a:cxn>
                  <a:cxn ang="0">
                    <a:pos x="18" y="424"/>
                  </a:cxn>
                  <a:cxn ang="0">
                    <a:pos x="10" y="423"/>
                  </a:cxn>
                  <a:cxn ang="0">
                    <a:pos x="1" y="414"/>
                  </a:cxn>
                  <a:cxn ang="0">
                    <a:pos x="2" y="400"/>
                  </a:cxn>
                  <a:cxn ang="0">
                    <a:pos x="25" y="360"/>
                  </a:cxn>
                  <a:cxn ang="0">
                    <a:pos x="86" y="344"/>
                  </a:cxn>
                  <a:cxn ang="0">
                    <a:pos x="125" y="391"/>
                  </a:cxn>
                  <a:cxn ang="0">
                    <a:pos x="135" y="508"/>
                  </a:cxn>
                  <a:cxn ang="0">
                    <a:pos x="202" y="444"/>
                  </a:cxn>
                  <a:cxn ang="0">
                    <a:pos x="264" y="268"/>
                  </a:cxn>
                  <a:cxn ang="0">
                    <a:pos x="305" y="363"/>
                  </a:cxn>
                  <a:cxn ang="0">
                    <a:pos x="230" y="411"/>
                  </a:cxn>
                  <a:cxn ang="0">
                    <a:pos x="138" y="334"/>
                  </a:cxn>
                  <a:cxn ang="0">
                    <a:pos x="142" y="242"/>
                  </a:cxn>
                  <a:cxn ang="0">
                    <a:pos x="230" y="239"/>
                  </a:cxn>
                  <a:cxn ang="0">
                    <a:pos x="225" y="270"/>
                  </a:cxn>
                  <a:cxn ang="0">
                    <a:pos x="180" y="248"/>
                  </a:cxn>
                  <a:cxn ang="0">
                    <a:pos x="146" y="279"/>
                  </a:cxn>
                  <a:cxn ang="0">
                    <a:pos x="183" y="346"/>
                  </a:cxn>
                  <a:cxn ang="0">
                    <a:pos x="255" y="386"/>
                  </a:cxn>
                  <a:cxn ang="0">
                    <a:pos x="283" y="349"/>
                  </a:cxn>
                  <a:cxn ang="0">
                    <a:pos x="260" y="304"/>
                  </a:cxn>
                  <a:cxn ang="0">
                    <a:pos x="404" y="187"/>
                  </a:cxn>
                  <a:cxn ang="0">
                    <a:pos x="400" y="279"/>
                  </a:cxn>
                  <a:cxn ang="0">
                    <a:pos x="312" y="283"/>
                  </a:cxn>
                  <a:cxn ang="0">
                    <a:pos x="236" y="189"/>
                  </a:cxn>
                  <a:cxn ang="0">
                    <a:pos x="283" y="111"/>
                  </a:cxn>
                  <a:cxn ang="0">
                    <a:pos x="377" y="154"/>
                  </a:cxn>
                  <a:cxn ang="0">
                    <a:pos x="321" y="144"/>
                  </a:cxn>
                  <a:cxn ang="0">
                    <a:pos x="281" y="138"/>
                  </a:cxn>
                  <a:cxn ang="0">
                    <a:pos x="262" y="187"/>
                  </a:cxn>
                  <a:cxn ang="0">
                    <a:pos x="325" y="259"/>
                  </a:cxn>
                  <a:cxn ang="0">
                    <a:pos x="385" y="263"/>
                  </a:cxn>
                  <a:cxn ang="0">
                    <a:pos x="393" y="221"/>
                  </a:cxn>
                  <a:cxn ang="0">
                    <a:pos x="359" y="175"/>
                  </a:cxn>
                  <a:cxn ang="0">
                    <a:pos x="554" y="117"/>
                  </a:cxn>
                  <a:cxn ang="0">
                    <a:pos x="474" y="201"/>
                  </a:cxn>
                  <a:cxn ang="0">
                    <a:pos x="464" y="203"/>
                  </a:cxn>
                  <a:cxn ang="0">
                    <a:pos x="453" y="191"/>
                  </a:cxn>
                  <a:cxn ang="0">
                    <a:pos x="451" y="124"/>
                  </a:cxn>
                  <a:cxn ang="0">
                    <a:pos x="435" y="50"/>
                  </a:cxn>
                  <a:cxn ang="0">
                    <a:pos x="403" y="29"/>
                  </a:cxn>
                  <a:cxn ang="0">
                    <a:pos x="368" y="54"/>
                  </a:cxn>
                  <a:cxn ang="0">
                    <a:pos x="357" y="85"/>
                  </a:cxn>
                  <a:cxn ang="0">
                    <a:pos x="349" y="84"/>
                  </a:cxn>
                  <a:cxn ang="0">
                    <a:pos x="341" y="74"/>
                  </a:cxn>
                  <a:cxn ang="0">
                    <a:pos x="341" y="61"/>
                  </a:cxn>
                  <a:cxn ang="0">
                    <a:pos x="364" y="21"/>
                  </a:cxn>
                  <a:cxn ang="0">
                    <a:pos x="426" y="5"/>
                  </a:cxn>
                  <a:cxn ang="0">
                    <a:pos x="464" y="51"/>
                  </a:cxn>
                  <a:cxn ang="0">
                    <a:pos x="474" y="168"/>
                  </a:cxn>
                  <a:cxn ang="0">
                    <a:pos x="542" y="105"/>
                  </a:cxn>
                </a:cxnLst>
                <a:rect l="0" t="0" r="r" b="b"/>
                <a:pathLst>
                  <a:path w="554" h="544">
                    <a:moveTo>
                      <a:pt x="209" y="449"/>
                    </a:moveTo>
                    <a:cubicBezTo>
                      <a:pt x="211" y="450"/>
                      <a:pt x="212" y="452"/>
                      <a:pt x="213" y="453"/>
                    </a:cubicBezTo>
                    <a:cubicBezTo>
                      <a:pt x="213" y="454"/>
                      <a:pt x="214" y="455"/>
                      <a:pt x="214" y="456"/>
                    </a:cubicBezTo>
                    <a:cubicBezTo>
                      <a:pt x="215" y="457"/>
                      <a:pt x="215" y="458"/>
                      <a:pt x="215" y="459"/>
                    </a:cubicBezTo>
                    <a:cubicBezTo>
                      <a:pt x="214" y="460"/>
                      <a:pt x="214" y="461"/>
                      <a:pt x="213" y="461"/>
                    </a:cubicBezTo>
                    <a:lnTo>
                      <a:pt x="134" y="540"/>
                    </a:lnTo>
                    <a:cubicBezTo>
                      <a:pt x="133" y="541"/>
                      <a:pt x="132" y="542"/>
                      <a:pt x="131" y="543"/>
                    </a:cubicBezTo>
                    <a:cubicBezTo>
                      <a:pt x="130" y="543"/>
                      <a:pt x="129" y="544"/>
                      <a:pt x="128" y="543"/>
                    </a:cubicBezTo>
                    <a:cubicBezTo>
                      <a:pt x="127" y="543"/>
                      <a:pt x="126" y="543"/>
                      <a:pt x="124" y="542"/>
                    </a:cubicBezTo>
                    <a:cubicBezTo>
                      <a:pt x="123" y="541"/>
                      <a:pt x="121" y="540"/>
                      <a:pt x="120" y="538"/>
                    </a:cubicBezTo>
                    <a:cubicBezTo>
                      <a:pt x="118" y="537"/>
                      <a:pt x="117" y="536"/>
                      <a:pt x="116" y="534"/>
                    </a:cubicBezTo>
                    <a:cubicBezTo>
                      <a:pt x="115" y="533"/>
                      <a:pt x="114" y="532"/>
                      <a:pt x="114" y="531"/>
                    </a:cubicBezTo>
                    <a:cubicBezTo>
                      <a:pt x="113" y="530"/>
                      <a:pt x="113" y="528"/>
                      <a:pt x="113" y="527"/>
                    </a:cubicBezTo>
                    <a:cubicBezTo>
                      <a:pt x="112" y="525"/>
                      <a:pt x="112" y="524"/>
                      <a:pt x="112" y="522"/>
                    </a:cubicBezTo>
                    <a:lnTo>
                      <a:pt x="111" y="464"/>
                    </a:lnTo>
                    <a:cubicBezTo>
                      <a:pt x="111" y="451"/>
                      <a:pt x="110" y="439"/>
                      <a:pt x="109" y="430"/>
                    </a:cubicBezTo>
                    <a:cubicBezTo>
                      <a:pt x="108" y="420"/>
                      <a:pt x="106" y="412"/>
                      <a:pt x="104" y="406"/>
                    </a:cubicBezTo>
                    <a:cubicBezTo>
                      <a:pt x="101" y="399"/>
                      <a:pt x="99" y="394"/>
                      <a:pt x="96" y="390"/>
                    </a:cubicBezTo>
                    <a:cubicBezTo>
                      <a:pt x="93" y="385"/>
                      <a:pt x="90" y="382"/>
                      <a:pt x="87" y="378"/>
                    </a:cubicBezTo>
                    <a:cubicBezTo>
                      <a:pt x="83" y="375"/>
                      <a:pt x="80" y="373"/>
                      <a:pt x="76" y="371"/>
                    </a:cubicBezTo>
                    <a:cubicBezTo>
                      <a:pt x="72" y="369"/>
                      <a:pt x="68" y="368"/>
                      <a:pt x="64" y="368"/>
                    </a:cubicBezTo>
                    <a:cubicBezTo>
                      <a:pt x="60" y="368"/>
                      <a:pt x="56" y="369"/>
                      <a:pt x="51" y="371"/>
                    </a:cubicBezTo>
                    <a:cubicBezTo>
                      <a:pt x="47" y="372"/>
                      <a:pt x="43" y="375"/>
                      <a:pt x="39" y="379"/>
                    </a:cubicBezTo>
                    <a:cubicBezTo>
                      <a:pt x="34" y="384"/>
                      <a:pt x="31" y="389"/>
                      <a:pt x="28" y="394"/>
                    </a:cubicBezTo>
                    <a:cubicBezTo>
                      <a:pt x="26" y="399"/>
                      <a:pt x="24" y="403"/>
                      <a:pt x="23" y="407"/>
                    </a:cubicBezTo>
                    <a:cubicBezTo>
                      <a:pt x="21" y="412"/>
                      <a:pt x="20" y="415"/>
                      <a:pt x="20" y="418"/>
                    </a:cubicBezTo>
                    <a:cubicBezTo>
                      <a:pt x="19" y="422"/>
                      <a:pt x="18" y="424"/>
                      <a:pt x="18" y="424"/>
                    </a:cubicBezTo>
                    <a:cubicBezTo>
                      <a:pt x="17" y="425"/>
                      <a:pt x="16" y="425"/>
                      <a:pt x="16" y="425"/>
                    </a:cubicBezTo>
                    <a:cubicBezTo>
                      <a:pt x="15" y="426"/>
                      <a:pt x="14" y="425"/>
                      <a:pt x="13" y="425"/>
                    </a:cubicBezTo>
                    <a:cubicBezTo>
                      <a:pt x="12" y="425"/>
                      <a:pt x="11" y="424"/>
                      <a:pt x="10" y="423"/>
                    </a:cubicBezTo>
                    <a:cubicBezTo>
                      <a:pt x="9" y="422"/>
                      <a:pt x="7" y="421"/>
                      <a:pt x="6" y="419"/>
                    </a:cubicBezTo>
                    <a:cubicBezTo>
                      <a:pt x="5" y="418"/>
                      <a:pt x="4" y="417"/>
                      <a:pt x="3" y="416"/>
                    </a:cubicBezTo>
                    <a:cubicBezTo>
                      <a:pt x="2" y="415"/>
                      <a:pt x="2" y="415"/>
                      <a:pt x="1" y="414"/>
                    </a:cubicBezTo>
                    <a:cubicBezTo>
                      <a:pt x="1" y="413"/>
                      <a:pt x="1" y="412"/>
                      <a:pt x="0" y="411"/>
                    </a:cubicBezTo>
                    <a:cubicBezTo>
                      <a:pt x="0" y="411"/>
                      <a:pt x="0" y="409"/>
                      <a:pt x="0" y="408"/>
                    </a:cubicBezTo>
                    <a:cubicBezTo>
                      <a:pt x="0" y="406"/>
                      <a:pt x="1" y="403"/>
                      <a:pt x="2" y="400"/>
                    </a:cubicBezTo>
                    <a:cubicBezTo>
                      <a:pt x="2" y="396"/>
                      <a:pt x="4" y="392"/>
                      <a:pt x="6" y="388"/>
                    </a:cubicBezTo>
                    <a:cubicBezTo>
                      <a:pt x="8" y="383"/>
                      <a:pt x="10" y="379"/>
                      <a:pt x="13" y="374"/>
                    </a:cubicBezTo>
                    <a:cubicBezTo>
                      <a:pt x="17" y="369"/>
                      <a:pt x="20" y="364"/>
                      <a:pt x="25" y="360"/>
                    </a:cubicBezTo>
                    <a:cubicBezTo>
                      <a:pt x="31" y="353"/>
                      <a:pt x="39" y="348"/>
                      <a:pt x="46" y="345"/>
                    </a:cubicBezTo>
                    <a:cubicBezTo>
                      <a:pt x="53" y="342"/>
                      <a:pt x="60" y="340"/>
                      <a:pt x="67" y="340"/>
                    </a:cubicBezTo>
                    <a:cubicBezTo>
                      <a:pt x="73" y="340"/>
                      <a:pt x="80" y="341"/>
                      <a:pt x="86" y="344"/>
                    </a:cubicBezTo>
                    <a:cubicBezTo>
                      <a:pt x="92" y="347"/>
                      <a:pt x="98" y="351"/>
                      <a:pt x="103" y="356"/>
                    </a:cubicBezTo>
                    <a:cubicBezTo>
                      <a:pt x="108" y="360"/>
                      <a:pt x="112" y="365"/>
                      <a:pt x="115" y="371"/>
                    </a:cubicBezTo>
                    <a:cubicBezTo>
                      <a:pt x="119" y="376"/>
                      <a:pt x="122" y="383"/>
                      <a:pt x="125" y="391"/>
                    </a:cubicBezTo>
                    <a:cubicBezTo>
                      <a:pt x="128" y="398"/>
                      <a:pt x="130" y="408"/>
                      <a:pt x="131" y="419"/>
                    </a:cubicBezTo>
                    <a:cubicBezTo>
                      <a:pt x="133" y="431"/>
                      <a:pt x="134" y="445"/>
                      <a:pt x="134" y="461"/>
                    </a:cubicBezTo>
                    <a:lnTo>
                      <a:pt x="135" y="508"/>
                    </a:lnTo>
                    <a:lnTo>
                      <a:pt x="197" y="445"/>
                    </a:lnTo>
                    <a:cubicBezTo>
                      <a:pt x="198" y="445"/>
                      <a:pt x="198" y="444"/>
                      <a:pt x="199" y="444"/>
                    </a:cubicBezTo>
                    <a:cubicBezTo>
                      <a:pt x="200" y="444"/>
                      <a:pt x="201" y="444"/>
                      <a:pt x="202" y="444"/>
                    </a:cubicBezTo>
                    <a:cubicBezTo>
                      <a:pt x="203" y="445"/>
                      <a:pt x="204" y="445"/>
                      <a:pt x="206" y="446"/>
                    </a:cubicBezTo>
                    <a:cubicBezTo>
                      <a:pt x="207" y="447"/>
                      <a:pt x="208" y="448"/>
                      <a:pt x="209" y="449"/>
                    </a:cubicBezTo>
                    <a:close/>
                    <a:moveTo>
                      <a:pt x="264" y="268"/>
                    </a:moveTo>
                    <a:cubicBezTo>
                      <a:pt x="275" y="279"/>
                      <a:pt x="284" y="289"/>
                      <a:pt x="291" y="300"/>
                    </a:cubicBezTo>
                    <a:cubicBezTo>
                      <a:pt x="298" y="311"/>
                      <a:pt x="303" y="322"/>
                      <a:pt x="306" y="332"/>
                    </a:cubicBezTo>
                    <a:cubicBezTo>
                      <a:pt x="308" y="343"/>
                      <a:pt x="308" y="353"/>
                      <a:pt x="305" y="363"/>
                    </a:cubicBezTo>
                    <a:cubicBezTo>
                      <a:pt x="302" y="373"/>
                      <a:pt x="296" y="383"/>
                      <a:pt x="287" y="392"/>
                    </a:cubicBezTo>
                    <a:cubicBezTo>
                      <a:pt x="278" y="401"/>
                      <a:pt x="268" y="407"/>
                      <a:pt x="259" y="410"/>
                    </a:cubicBezTo>
                    <a:cubicBezTo>
                      <a:pt x="250" y="413"/>
                      <a:pt x="240" y="413"/>
                      <a:pt x="230" y="411"/>
                    </a:cubicBezTo>
                    <a:cubicBezTo>
                      <a:pt x="220" y="409"/>
                      <a:pt x="210" y="404"/>
                      <a:pt x="199" y="396"/>
                    </a:cubicBezTo>
                    <a:cubicBezTo>
                      <a:pt x="188" y="389"/>
                      <a:pt x="177" y="379"/>
                      <a:pt x="165" y="367"/>
                    </a:cubicBezTo>
                    <a:cubicBezTo>
                      <a:pt x="154" y="356"/>
                      <a:pt x="145" y="345"/>
                      <a:pt x="138" y="334"/>
                    </a:cubicBezTo>
                    <a:cubicBezTo>
                      <a:pt x="131" y="324"/>
                      <a:pt x="126" y="313"/>
                      <a:pt x="123" y="302"/>
                    </a:cubicBezTo>
                    <a:cubicBezTo>
                      <a:pt x="121" y="292"/>
                      <a:pt x="121" y="282"/>
                      <a:pt x="124" y="272"/>
                    </a:cubicBezTo>
                    <a:cubicBezTo>
                      <a:pt x="127" y="262"/>
                      <a:pt x="133" y="252"/>
                      <a:pt x="142" y="242"/>
                    </a:cubicBezTo>
                    <a:cubicBezTo>
                      <a:pt x="151" y="233"/>
                      <a:pt x="160" y="227"/>
                      <a:pt x="170" y="224"/>
                    </a:cubicBezTo>
                    <a:cubicBezTo>
                      <a:pt x="179" y="221"/>
                      <a:pt x="189" y="221"/>
                      <a:pt x="199" y="224"/>
                    </a:cubicBezTo>
                    <a:cubicBezTo>
                      <a:pt x="209" y="226"/>
                      <a:pt x="219" y="231"/>
                      <a:pt x="230" y="239"/>
                    </a:cubicBezTo>
                    <a:cubicBezTo>
                      <a:pt x="241" y="246"/>
                      <a:pt x="252" y="256"/>
                      <a:pt x="264" y="268"/>
                    </a:cubicBezTo>
                    <a:close/>
                    <a:moveTo>
                      <a:pt x="245" y="288"/>
                    </a:moveTo>
                    <a:cubicBezTo>
                      <a:pt x="238" y="281"/>
                      <a:pt x="232" y="275"/>
                      <a:pt x="225" y="270"/>
                    </a:cubicBezTo>
                    <a:cubicBezTo>
                      <a:pt x="219" y="265"/>
                      <a:pt x="213" y="260"/>
                      <a:pt x="208" y="257"/>
                    </a:cubicBezTo>
                    <a:cubicBezTo>
                      <a:pt x="203" y="254"/>
                      <a:pt x="198" y="251"/>
                      <a:pt x="193" y="250"/>
                    </a:cubicBezTo>
                    <a:cubicBezTo>
                      <a:pt x="188" y="248"/>
                      <a:pt x="184" y="248"/>
                      <a:pt x="180" y="248"/>
                    </a:cubicBezTo>
                    <a:cubicBezTo>
                      <a:pt x="175" y="248"/>
                      <a:pt x="171" y="249"/>
                      <a:pt x="168" y="251"/>
                    </a:cubicBezTo>
                    <a:cubicBezTo>
                      <a:pt x="164" y="253"/>
                      <a:pt x="160" y="256"/>
                      <a:pt x="157" y="259"/>
                    </a:cubicBezTo>
                    <a:cubicBezTo>
                      <a:pt x="150" y="265"/>
                      <a:pt x="147" y="272"/>
                      <a:pt x="146" y="279"/>
                    </a:cubicBezTo>
                    <a:cubicBezTo>
                      <a:pt x="145" y="286"/>
                      <a:pt x="146" y="293"/>
                      <a:pt x="149" y="300"/>
                    </a:cubicBezTo>
                    <a:cubicBezTo>
                      <a:pt x="152" y="307"/>
                      <a:pt x="156" y="315"/>
                      <a:pt x="162" y="323"/>
                    </a:cubicBezTo>
                    <a:cubicBezTo>
                      <a:pt x="168" y="331"/>
                      <a:pt x="175" y="338"/>
                      <a:pt x="183" y="346"/>
                    </a:cubicBezTo>
                    <a:cubicBezTo>
                      <a:pt x="194" y="357"/>
                      <a:pt x="204" y="366"/>
                      <a:pt x="212" y="372"/>
                    </a:cubicBezTo>
                    <a:cubicBezTo>
                      <a:pt x="221" y="378"/>
                      <a:pt x="229" y="383"/>
                      <a:pt x="236" y="385"/>
                    </a:cubicBezTo>
                    <a:cubicBezTo>
                      <a:pt x="243" y="387"/>
                      <a:pt x="249" y="388"/>
                      <a:pt x="255" y="386"/>
                    </a:cubicBezTo>
                    <a:cubicBezTo>
                      <a:pt x="261" y="384"/>
                      <a:pt x="267" y="381"/>
                      <a:pt x="272" y="376"/>
                    </a:cubicBezTo>
                    <a:cubicBezTo>
                      <a:pt x="276" y="372"/>
                      <a:pt x="279" y="367"/>
                      <a:pt x="281" y="363"/>
                    </a:cubicBezTo>
                    <a:cubicBezTo>
                      <a:pt x="283" y="358"/>
                      <a:pt x="284" y="354"/>
                      <a:pt x="283" y="349"/>
                    </a:cubicBezTo>
                    <a:cubicBezTo>
                      <a:pt x="283" y="344"/>
                      <a:pt x="282" y="340"/>
                      <a:pt x="280" y="335"/>
                    </a:cubicBezTo>
                    <a:cubicBezTo>
                      <a:pt x="278" y="330"/>
                      <a:pt x="275" y="325"/>
                      <a:pt x="272" y="320"/>
                    </a:cubicBezTo>
                    <a:cubicBezTo>
                      <a:pt x="269" y="315"/>
                      <a:pt x="265" y="309"/>
                      <a:pt x="260" y="304"/>
                    </a:cubicBezTo>
                    <a:cubicBezTo>
                      <a:pt x="256" y="299"/>
                      <a:pt x="251" y="294"/>
                      <a:pt x="245" y="288"/>
                    </a:cubicBezTo>
                    <a:close/>
                    <a:moveTo>
                      <a:pt x="377" y="154"/>
                    </a:moveTo>
                    <a:cubicBezTo>
                      <a:pt x="388" y="165"/>
                      <a:pt x="397" y="176"/>
                      <a:pt x="404" y="187"/>
                    </a:cubicBezTo>
                    <a:cubicBezTo>
                      <a:pt x="411" y="198"/>
                      <a:pt x="416" y="209"/>
                      <a:pt x="419" y="219"/>
                    </a:cubicBezTo>
                    <a:cubicBezTo>
                      <a:pt x="421" y="230"/>
                      <a:pt x="421" y="240"/>
                      <a:pt x="418" y="250"/>
                    </a:cubicBezTo>
                    <a:cubicBezTo>
                      <a:pt x="415" y="260"/>
                      <a:pt x="409" y="270"/>
                      <a:pt x="400" y="279"/>
                    </a:cubicBezTo>
                    <a:cubicBezTo>
                      <a:pt x="391" y="288"/>
                      <a:pt x="381" y="294"/>
                      <a:pt x="372" y="297"/>
                    </a:cubicBezTo>
                    <a:cubicBezTo>
                      <a:pt x="363" y="300"/>
                      <a:pt x="353" y="300"/>
                      <a:pt x="343" y="298"/>
                    </a:cubicBezTo>
                    <a:cubicBezTo>
                      <a:pt x="333" y="295"/>
                      <a:pt x="323" y="290"/>
                      <a:pt x="312" y="283"/>
                    </a:cubicBezTo>
                    <a:cubicBezTo>
                      <a:pt x="301" y="275"/>
                      <a:pt x="290" y="266"/>
                      <a:pt x="278" y="254"/>
                    </a:cubicBezTo>
                    <a:cubicBezTo>
                      <a:pt x="268" y="243"/>
                      <a:pt x="258" y="232"/>
                      <a:pt x="251" y="221"/>
                    </a:cubicBezTo>
                    <a:cubicBezTo>
                      <a:pt x="244" y="210"/>
                      <a:pt x="239" y="200"/>
                      <a:pt x="236" y="189"/>
                    </a:cubicBezTo>
                    <a:cubicBezTo>
                      <a:pt x="234" y="179"/>
                      <a:pt x="234" y="169"/>
                      <a:pt x="237" y="158"/>
                    </a:cubicBezTo>
                    <a:cubicBezTo>
                      <a:pt x="240" y="148"/>
                      <a:pt x="246" y="139"/>
                      <a:pt x="255" y="129"/>
                    </a:cubicBezTo>
                    <a:cubicBezTo>
                      <a:pt x="264" y="120"/>
                      <a:pt x="274" y="114"/>
                      <a:pt x="283" y="111"/>
                    </a:cubicBezTo>
                    <a:cubicBezTo>
                      <a:pt x="292" y="108"/>
                      <a:pt x="302" y="108"/>
                      <a:pt x="312" y="111"/>
                    </a:cubicBezTo>
                    <a:cubicBezTo>
                      <a:pt x="322" y="113"/>
                      <a:pt x="332" y="118"/>
                      <a:pt x="343" y="125"/>
                    </a:cubicBezTo>
                    <a:cubicBezTo>
                      <a:pt x="354" y="133"/>
                      <a:pt x="365" y="143"/>
                      <a:pt x="377" y="154"/>
                    </a:cubicBezTo>
                    <a:close/>
                    <a:moveTo>
                      <a:pt x="359" y="175"/>
                    </a:moveTo>
                    <a:cubicBezTo>
                      <a:pt x="351" y="168"/>
                      <a:pt x="345" y="162"/>
                      <a:pt x="339" y="157"/>
                    </a:cubicBezTo>
                    <a:cubicBezTo>
                      <a:pt x="332" y="152"/>
                      <a:pt x="327" y="147"/>
                      <a:pt x="321" y="144"/>
                    </a:cubicBezTo>
                    <a:cubicBezTo>
                      <a:pt x="316" y="141"/>
                      <a:pt x="311" y="138"/>
                      <a:pt x="306" y="137"/>
                    </a:cubicBezTo>
                    <a:cubicBezTo>
                      <a:pt x="301" y="135"/>
                      <a:pt x="297" y="134"/>
                      <a:pt x="293" y="135"/>
                    </a:cubicBezTo>
                    <a:cubicBezTo>
                      <a:pt x="289" y="135"/>
                      <a:pt x="285" y="136"/>
                      <a:pt x="281" y="138"/>
                    </a:cubicBezTo>
                    <a:cubicBezTo>
                      <a:pt x="277" y="140"/>
                      <a:pt x="273" y="142"/>
                      <a:pt x="270" y="146"/>
                    </a:cubicBezTo>
                    <a:cubicBezTo>
                      <a:pt x="264" y="152"/>
                      <a:pt x="260" y="159"/>
                      <a:pt x="259" y="166"/>
                    </a:cubicBezTo>
                    <a:cubicBezTo>
                      <a:pt x="258" y="172"/>
                      <a:pt x="259" y="180"/>
                      <a:pt x="262" y="187"/>
                    </a:cubicBezTo>
                    <a:cubicBezTo>
                      <a:pt x="265" y="194"/>
                      <a:pt x="269" y="202"/>
                      <a:pt x="275" y="210"/>
                    </a:cubicBezTo>
                    <a:cubicBezTo>
                      <a:pt x="282" y="217"/>
                      <a:pt x="289" y="225"/>
                      <a:pt x="297" y="233"/>
                    </a:cubicBezTo>
                    <a:cubicBezTo>
                      <a:pt x="307" y="244"/>
                      <a:pt x="317" y="252"/>
                      <a:pt x="325" y="259"/>
                    </a:cubicBezTo>
                    <a:cubicBezTo>
                      <a:pt x="334" y="265"/>
                      <a:pt x="342" y="269"/>
                      <a:pt x="349" y="272"/>
                    </a:cubicBezTo>
                    <a:cubicBezTo>
                      <a:pt x="356" y="274"/>
                      <a:pt x="363" y="274"/>
                      <a:pt x="368" y="273"/>
                    </a:cubicBezTo>
                    <a:cubicBezTo>
                      <a:pt x="374" y="271"/>
                      <a:pt x="380" y="268"/>
                      <a:pt x="385" y="263"/>
                    </a:cubicBezTo>
                    <a:cubicBezTo>
                      <a:pt x="389" y="258"/>
                      <a:pt x="392" y="254"/>
                      <a:pt x="394" y="250"/>
                    </a:cubicBezTo>
                    <a:cubicBezTo>
                      <a:pt x="396" y="245"/>
                      <a:pt x="397" y="241"/>
                      <a:pt x="396" y="236"/>
                    </a:cubicBezTo>
                    <a:cubicBezTo>
                      <a:pt x="396" y="231"/>
                      <a:pt x="395" y="226"/>
                      <a:pt x="393" y="221"/>
                    </a:cubicBezTo>
                    <a:cubicBezTo>
                      <a:pt x="391" y="217"/>
                      <a:pt x="388" y="212"/>
                      <a:pt x="385" y="206"/>
                    </a:cubicBezTo>
                    <a:cubicBezTo>
                      <a:pt x="382" y="201"/>
                      <a:pt x="378" y="196"/>
                      <a:pt x="373" y="191"/>
                    </a:cubicBezTo>
                    <a:cubicBezTo>
                      <a:pt x="369" y="186"/>
                      <a:pt x="364" y="180"/>
                      <a:pt x="359" y="175"/>
                    </a:cubicBezTo>
                    <a:close/>
                    <a:moveTo>
                      <a:pt x="549" y="110"/>
                    </a:moveTo>
                    <a:cubicBezTo>
                      <a:pt x="550" y="111"/>
                      <a:pt x="551" y="112"/>
                      <a:pt x="552" y="113"/>
                    </a:cubicBezTo>
                    <a:cubicBezTo>
                      <a:pt x="553" y="115"/>
                      <a:pt x="553" y="116"/>
                      <a:pt x="554" y="117"/>
                    </a:cubicBezTo>
                    <a:cubicBezTo>
                      <a:pt x="554" y="118"/>
                      <a:pt x="554" y="119"/>
                      <a:pt x="554" y="120"/>
                    </a:cubicBezTo>
                    <a:cubicBezTo>
                      <a:pt x="554" y="121"/>
                      <a:pt x="553" y="121"/>
                      <a:pt x="553" y="122"/>
                    </a:cubicBezTo>
                    <a:lnTo>
                      <a:pt x="474" y="201"/>
                    </a:lnTo>
                    <a:cubicBezTo>
                      <a:pt x="473" y="202"/>
                      <a:pt x="472" y="203"/>
                      <a:pt x="471" y="203"/>
                    </a:cubicBezTo>
                    <a:cubicBezTo>
                      <a:pt x="470" y="204"/>
                      <a:pt x="468" y="204"/>
                      <a:pt x="467" y="204"/>
                    </a:cubicBezTo>
                    <a:cubicBezTo>
                      <a:pt x="466" y="204"/>
                      <a:pt x="465" y="204"/>
                      <a:pt x="464" y="203"/>
                    </a:cubicBezTo>
                    <a:cubicBezTo>
                      <a:pt x="462" y="202"/>
                      <a:pt x="461" y="201"/>
                      <a:pt x="459" y="199"/>
                    </a:cubicBezTo>
                    <a:cubicBezTo>
                      <a:pt x="458" y="198"/>
                      <a:pt x="456" y="196"/>
                      <a:pt x="455" y="195"/>
                    </a:cubicBezTo>
                    <a:cubicBezTo>
                      <a:pt x="454" y="194"/>
                      <a:pt x="454" y="193"/>
                      <a:pt x="453" y="191"/>
                    </a:cubicBezTo>
                    <a:cubicBezTo>
                      <a:pt x="453" y="190"/>
                      <a:pt x="452" y="189"/>
                      <a:pt x="452" y="187"/>
                    </a:cubicBezTo>
                    <a:cubicBezTo>
                      <a:pt x="452" y="186"/>
                      <a:pt x="452" y="184"/>
                      <a:pt x="452" y="182"/>
                    </a:cubicBezTo>
                    <a:lnTo>
                      <a:pt x="451" y="124"/>
                    </a:lnTo>
                    <a:cubicBezTo>
                      <a:pt x="451" y="111"/>
                      <a:pt x="450" y="100"/>
                      <a:pt x="448" y="90"/>
                    </a:cubicBezTo>
                    <a:cubicBezTo>
                      <a:pt x="447" y="81"/>
                      <a:pt x="445" y="73"/>
                      <a:pt x="443" y="66"/>
                    </a:cubicBezTo>
                    <a:cubicBezTo>
                      <a:pt x="441" y="60"/>
                      <a:pt x="438" y="54"/>
                      <a:pt x="435" y="50"/>
                    </a:cubicBezTo>
                    <a:cubicBezTo>
                      <a:pt x="432" y="46"/>
                      <a:pt x="429" y="42"/>
                      <a:pt x="426" y="39"/>
                    </a:cubicBezTo>
                    <a:cubicBezTo>
                      <a:pt x="423" y="36"/>
                      <a:pt x="419" y="33"/>
                      <a:pt x="415" y="32"/>
                    </a:cubicBezTo>
                    <a:cubicBezTo>
                      <a:pt x="412" y="30"/>
                      <a:pt x="408" y="29"/>
                      <a:pt x="403" y="29"/>
                    </a:cubicBezTo>
                    <a:cubicBezTo>
                      <a:pt x="399" y="29"/>
                      <a:pt x="395" y="29"/>
                      <a:pt x="391" y="31"/>
                    </a:cubicBezTo>
                    <a:cubicBezTo>
                      <a:pt x="386" y="33"/>
                      <a:pt x="382" y="36"/>
                      <a:pt x="378" y="40"/>
                    </a:cubicBezTo>
                    <a:cubicBezTo>
                      <a:pt x="374" y="44"/>
                      <a:pt x="370" y="49"/>
                      <a:pt x="368" y="54"/>
                    </a:cubicBezTo>
                    <a:cubicBezTo>
                      <a:pt x="365" y="59"/>
                      <a:pt x="363" y="64"/>
                      <a:pt x="362" y="68"/>
                    </a:cubicBezTo>
                    <a:cubicBezTo>
                      <a:pt x="361" y="72"/>
                      <a:pt x="360" y="76"/>
                      <a:pt x="359" y="79"/>
                    </a:cubicBezTo>
                    <a:cubicBezTo>
                      <a:pt x="359" y="82"/>
                      <a:pt x="358" y="84"/>
                      <a:pt x="357" y="85"/>
                    </a:cubicBezTo>
                    <a:cubicBezTo>
                      <a:pt x="356" y="86"/>
                      <a:pt x="356" y="86"/>
                      <a:pt x="355" y="86"/>
                    </a:cubicBezTo>
                    <a:cubicBezTo>
                      <a:pt x="354" y="86"/>
                      <a:pt x="354" y="86"/>
                      <a:pt x="353" y="86"/>
                    </a:cubicBezTo>
                    <a:cubicBezTo>
                      <a:pt x="352" y="85"/>
                      <a:pt x="351" y="85"/>
                      <a:pt x="349" y="84"/>
                    </a:cubicBezTo>
                    <a:cubicBezTo>
                      <a:pt x="348" y="83"/>
                      <a:pt x="347" y="81"/>
                      <a:pt x="345" y="80"/>
                    </a:cubicBezTo>
                    <a:cubicBezTo>
                      <a:pt x="344" y="79"/>
                      <a:pt x="343" y="78"/>
                      <a:pt x="342" y="77"/>
                    </a:cubicBezTo>
                    <a:cubicBezTo>
                      <a:pt x="342" y="76"/>
                      <a:pt x="341" y="75"/>
                      <a:pt x="341" y="74"/>
                    </a:cubicBezTo>
                    <a:cubicBezTo>
                      <a:pt x="340" y="74"/>
                      <a:pt x="340" y="73"/>
                      <a:pt x="340" y="72"/>
                    </a:cubicBezTo>
                    <a:cubicBezTo>
                      <a:pt x="340" y="71"/>
                      <a:pt x="339" y="70"/>
                      <a:pt x="340" y="68"/>
                    </a:cubicBezTo>
                    <a:cubicBezTo>
                      <a:pt x="340" y="67"/>
                      <a:pt x="340" y="64"/>
                      <a:pt x="341" y="61"/>
                    </a:cubicBezTo>
                    <a:cubicBezTo>
                      <a:pt x="342" y="57"/>
                      <a:pt x="343" y="53"/>
                      <a:pt x="345" y="48"/>
                    </a:cubicBezTo>
                    <a:cubicBezTo>
                      <a:pt x="347" y="44"/>
                      <a:pt x="350" y="39"/>
                      <a:pt x="353" y="34"/>
                    </a:cubicBezTo>
                    <a:cubicBezTo>
                      <a:pt x="356" y="30"/>
                      <a:pt x="360" y="25"/>
                      <a:pt x="364" y="21"/>
                    </a:cubicBezTo>
                    <a:cubicBezTo>
                      <a:pt x="371" y="14"/>
                      <a:pt x="378" y="9"/>
                      <a:pt x="385" y="5"/>
                    </a:cubicBezTo>
                    <a:cubicBezTo>
                      <a:pt x="392" y="2"/>
                      <a:pt x="399" y="0"/>
                      <a:pt x="406" y="0"/>
                    </a:cubicBezTo>
                    <a:cubicBezTo>
                      <a:pt x="413" y="0"/>
                      <a:pt x="419" y="2"/>
                      <a:pt x="426" y="5"/>
                    </a:cubicBezTo>
                    <a:cubicBezTo>
                      <a:pt x="432" y="7"/>
                      <a:pt x="437" y="11"/>
                      <a:pt x="442" y="16"/>
                    </a:cubicBezTo>
                    <a:cubicBezTo>
                      <a:pt x="447" y="21"/>
                      <a:pt x="451" y="26"/>
                      <a:pt x="455" y="31"/>
                    </a:cubicBezTo>
                    <a:cubicBezTo>
                      <a:pt x="459" y="37"/>
                      <a:pt x="462" y="43"/>
                      <a:pt x="464" y="51"/>
                    </a:cubicBezTo>
                    <a:cubicBezTo>
                      <a:pt x="467" y="59"/>
                      <a:pt x="469" y="69"/>
                      <a:pt x="471" y="80"/>
                    </a:cubicBezTo>
                    <a:cubicBezTo>
                      <a:pt x="472" y="91"/>
                      <a:pt x="473" y="105"/>
                      <a:pt x="473" y="122"/>
                    </a:cubicBezTo>
                    <a:lnTo>
                      <a:pt x="474" y="168"/>
                    </a:lnTo>
                    <a:lnTo>
                      <a:pt x="536" y="106"/>
                    </a:lnTo>
                    <a:cubicBezTo>
                      <a:pt x="537" y="105"/>
                      <a:pt x="538" y="105"/>
                      <a:pt x="539" y="105"/>
                    </a:cubicBezTo>
                    <a:cubicBezTo>
                      <a:pt x="540" y="105"/>
                      <a:pt x="541" y="105"/>
                      <a:pt x="542" y="105"/>
                    </a:cubicBezTo>
                    <a:cubicBezTo>
                      <a:pt x="543" y="105"/>
                      <a:pt x="544" y="106"/>
                      <a:pt x="545" y="106"/>
                    </a:cubicBezTo>
                    <a:cubicBezTo>
                      <a:pt x="546" y="107"/>
                      <a:pt x="547" y="108"/>
                      <a:pt x="549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196"/>
              <p:cNvSpPr>
                <a:spLocks/>
              </p:cNvSpPr>
              <p:nvPr/>
            </p:nvSpPr>
            <p:spPr bwMode="auto">
              <a:xfrm>
                <a:off x="3481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4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4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9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97"/>
              <p:cNvSpPr>
                <a:spLocks noEditPoints="1"/>
              </p:cNvSpPr>
              <p:nvPr/>
            </p:nvSpPr>
            <p:spPr bwMode="auto">
              <a:xfrm>
                <a:off x="3484" y="3761"/>
                <a:ext cx="75" cy="75"/>
              </a:xfrm>
              <a:custGeom>
                <a:avLst/>
                <a:gdLst/>
                <a:ahLst/>
                <a:cxnLst>
                  <a:cxn ang="0">
                    <a:pos x="170" y="187"/>
                  </a:cxn>
                  <a:cxn ang="0">
                    <a:pos x="184" y="250"/>
                  </a:cxn>
                  <a:cxn ang="0">
                    <a:pos x="138" y="297"/>
                  </a:cxn>
                  <a:cxn ang="0">
                    <a:pos x="78" y="283"/>
                  </a:cxn>
                  <a:cxn ang="0">
                    <a:pos x="17" y="221"/>
                  </a:cxn>
                  <a:cxn ang="0">
                    <a:pos x="3" y="158"/>
                  </a:cxn>
                  <a:cxn ang="0">
                    <a:pos x="49" y="111"/>
                  </a:cxn>
                  <a:cxn ang="0">
                    <a:pos x="109" y="125"/>
                  </a:cxn>
                  <a:cxn ang="0">
                    <a:pos x="125" y="175"/>
                  </a:cxn>
                  <a:cxn ang="0">
                    <a:pos x="87" y="144"/>
                  </a:cxn>
                  <a:cxn ang="0">
                    <a:pos x="59" y="134"/>
                  </a:cxn>
                  <a:cxn ang="0">
                    <a:pos x="36" y="146"/>
                  </a:cxn>
                  <a:cxn ang="0">
                    <a:pos x="28" y="187"/>
                  </a:cxn>
                  <a:cxn ang="0">
                    <a:pos x="63" y="233"/>
                  </a:cxn>
                  <a:cxn ang="0">
                    <a:pos x="115" y="272"/>
                  </a:cxn>
                  <a:cxn ang="0">
                    <a:pos x="151" y="262"/>
                  </a:cxn>
                  <a:cxn ang="0">
                    <a:pos x="163" y="236"/>
                  </a:cxn>
                  <a:cxn ang="0">
                    <a:pos x="151" y="206"/>
                  </a:cxn>
                  <a:cxn ang="0">
                    <a:pos x="125" y="175"/>
                  </a:cxn>
                  <a:cxn ang="0">
                    <a:pos x="295" y="99"/>
                  </a:cxn>
                  <a:cxn ang="0">
                    <a:pos x="292" y="147"/>
                  </a:cxn>
                  <a:cxn ang="0">
                    <a:pos x="259" y="183"/>
                  </a:cxn>
                  <a:cxn ang="0">
                    <a:pos x="234" y="197"/>
                  </a:cxn>
                  <a:cxn ang="0">
                    <a:pos x="225" y="198"/>
                  </a:cxn>
                  <a:cxn ang="0">
                    <a:pos x="219" y="194"/>
                  </a:cxn>
                  <a:cxn ang="0">
                    <a:pos x="210" y="184"/>
                  </a:cxn>
                  <a:cxn ang="0">
                    <a:pos x="216" y="178"/>
                  </a:cxn>
                  <a:cxn ang="0">
                    <a:pos x="243" y="167"/>
                  </a:cxn>
                  <a:cxn ang="0">
                    <a:pos x="270" y="140"/>
                  </a:cxn>
                  <a:cxn ang="0">
                    <a:pos x="272" y="111"/>
                  </a:cxn>
                  <a:cxn ang="0">
                    <a:pos x="250" y="91"/>
                  </a:cxn>
                  <a:cxn ang="0">
                    <a:pos x="217" y="96"/>
                  </a:cxn>
                  <a:cxn ang="0">
                    <a:pos x="186" y="124"/>
                  </a:cxn>
                  <a:cxn ang="0">
                    <a:pos x="181" y="125"/>
                  </a:cxn>
                  <a:cxn ang="0">
                    <a:pos x="173" y="120"/>
                  </a:cxn>
                  <a:cxn ang="0">
                    <a:pos x="169" y="113"/>
                  </a:cxn>
                  <a:cxn ang="0">
                    <a:pos x="170" y="109"/>
                  </a:cxn>
                  <a:cxn ang="0">
                    <a:pos x="194" y="81"/>
                  </a:cxn>
                  <a:cxn ang="0">
                    <a:pos x="196" y="51"/>
                  </a:cxn>
                  <a:cxn ang="0">
                    <a:pos x="178" y="31"/>
                  </a:cxn>
                  <a:cxn ang="0">
                    <a:pos x="154" y="31"/>
                  </a:cxn>
                  <a:cxn ang="0">
                    <a:pos x="132" y="54"/>
                  </a:cxn>
                  <a:cxn ang="0">
                    <a:pos x="124" y="78"/>
                  </a:cxn>
                  <a:cxn ang="0">
                    <a:pos x="121" y="85"/>
                  </a:cxn>
                  <a:cxn ang="0">
                    <a:pos x="116" y="83"/>
                  </a:cxn>
                  <a:cxn ang="0">
                    <a:pos x="109" y="77"/>
                  </a:cxn>
                  <a:cxn ang="0">
                    <a:pos x="106" y="71"/>
                  </a:cxn>
                  <a:cxn ang="0">
                    <a:pos x="107" y="61"/>
                  </a:cxn>
                  <a:cxn ang="0">
                    <a:pos x="118" y="35"/>
                  </a:cxn>
                  <a:cxn ang="0">
                    <a:pos x="150" y="5"/>
                  </a:cxn>
                  <a:cxn ang="0">
                    <a:pos x="189" y="4"/>
                  </a:cxn>
                  <a:cxn ang="0">
                    <a:pos x="216" y="30"/>
                  </a:cxn>
                  <a:cxn ang="0">
                    <a:pos x="220" y="61"/>
                  </a:cxn>
                  <a:cxn ang="0">
                    <a:pos x="214" y="77"/>
                  </a:cxn>
                  <a:cxn ang="0">
                    <a:pos x="249" y="64"/>
                  </a:cxn>
                  <a:cxn ang="0">
                    <a:pos x="281" y="78"/>
                  </a:cxn>
                </a:cxnLst>
                <a:rect l="0" t="0" r="r" b="b"/>
                <a:pathLst>
                  <a:path w="300" h="300">
                    <a:moveTo>
                      <a:pt x="143" y="154"/>
                    </a:moveTo>
                    <a:cubicBezTo>
                      <a:pt x="154" y="165"/>
                      <a:pt x="163" y="176"/>
                      <a:pt x="170" y="187"/>
                    </a:cubicBezTo>
                    <a:cubicBezTo>
                      <a:pt x="178" y="198"/>
                      <a:pt x="183" y="208"/>
                      <a:pt x="185" y="219"/>
                    </a:cubicBezTo>
                    <a:cubicBezTo>
                      <a:pt x="188" y="229"/>
                      <a:pt x="187" y="240"/>
                      <a:pt x="184" y="250"/>
                    </a:cubicBezTo>
                    <a:cubicBezTo>
                      <a:pt x="182" y="260"/>
                      <a:pt x="175" y="270"/>
                      <a:pt x="166" y="279"/>
                    </a:cubicBezTo>
                    <a:cubicBezTo>
                      <a:pt x="157" y="288"/>
                      <a:pt x="148" y="294"/>
                      <a:pt x="138" y="297"/>
                    </a:cubicBezTo>
                    <a:cubicBezTo>
                      <a:pt x="129" y="300"/>
                      <a:pt x="119" y="300"/>
                      <a:pt x="109" y="298"/>
                    </a:cubicBezTo>
                    <a:cubicBezTo>
                      <a:pt x="99" y="295"/>
                      <a:pt x="89" y="290"/>
                      <a:pt x="78" y="283"/>
                    </a:cubicBezTo>
                    <a:cubicBezTo>
                      <a:pt x="68" y="275"/>
                      <a:pt x="56" y="266"/>
                      <a:pt x="45" y="254"/>
                    </a:cubicBezTo>
                    <a:cubicBezTo>
                      <a:pt x="34" y="243"/>
                      <a:pt x="25" y="232"/>
                      <a:pt x="17" y="221"/>
                    </a:cubicBezTo>
                    <a:cubicBezTo>
                      <a:pt x="10" y="210"/>
                      <a:pt x="5" y="200"/>
                      <a:pt x="2" y="189"/>
                    </a:cubicBezTo>
                    <a:cubicBezTo>
                      <a:pt x="0" y="179"/>
                      <a:pt x="0" y="168"/>
                      <a:pt x="3" y="158"/>
                    </a:cubicBezTo>
                    <a:cubicBezTo>
                      <a:pt x="6" y="148"/>
                      <a:pt x="12" y="139"/>
                      <a:pt x="22" y="129"/>
                    </a:cubicBezTo>
                    <a:cubicBezTo>
                      <a:pt x="31" y="120"/>
                      <a:pt x="40" y="114"/>
                      <a:pt x="49" y="111"/>
                    </a:cubicBezTo>
                    <a:cubicBezTo>
                      <a:pt x="58" y="108"/>
                      <a:pt x="68" y="108"/>
                      <a:pt x="78" y="110"/>
                    </a:cubicBezTo>
                    <a:cubicBezTo>
                      <a:pt x="88" y="113"/>
                      <a:pt x="98" y="118"/>
                      <a:pt x="109" y="125"/>
                    </a:cubicBezTo>
                    <a:cubicBezTo>
                      <a:pt x="120" y="133"/>
                      <a:pt x="131" y="142"/>
                      <a:pt x="143" y="154"/>
                    </a:cubicBezTo>
                    <a:close/>
                    <a:moveTo>
                      <a:pt x="125" y="175"/>
                    </a:moveTo>
                    <a:cubicBezTo>
                      <a:pt x="118" y="168"/>
                      <a:pt x="111" y="162"/>
                      <a:pt x="105" y="157"/>
                    </a:cubicBezTo>
                    <a:cubicBezTo>
                      <a:pt x="99" y="151"/>
                      <a:pt x="93" y="147"/>
                      <a:pt x="87" y="144"/>
                    </a:cubicBezTo>
                    <a:cubicBezTo>
                      <a:pt x="82" y="140"/>
                      <a:pt x="77" y="138"/>
                      <a:pt x="72" y="136"/>
                    </a:cubicBezTo>
                    <a:cubicBezTo>
                      <a:pt x="68" y="135"/>
                      <a:pt x="63" y="134"/>
                      <a:pt x="59" y="134"/>
                    </a:cubicBezTo>
                    <a:cubicBezTo>
                      <a:pt x="55" y="135"/>
                      <a:pt x="51" y="136"/>
                      <a:pt x="47" y="138"/>
                    </a:cubicBezTo>
                    <a:cubicBezTo>
                      <a:pt x="43" y="139"/>
                      <a:pt x="40" y="142"/>
                      <a:pt x="36" y="146"/>
                    </a:cubicBezTo>
                    <a:cubicBezTo>
                      <a:pt x="30" y="152"/>
                      <a:pt x="26" y="159"/>
                      <a:pt x="25" y="165"/>
                    </a:cubicBezTo>
                    <a:cubicBezTo>
                      <a:pt x="24" y="172"/>
                      <a:pt x="25" y="179"/>
                      <a:pt x="28" y="187"/>
                    </a:cubicBezTo>
                    <a:cubicBezTo>
                      <a:pt x="31" y="194"/>
                      <a:pt x="36" y="202"/>
                      <a:pt x="42" y="210"/>
                    </a:cubicBezTo>
                    <a:cubicBezTo>
                      <a:pt x="48" y="217"/>
                      <a:pt x="55" y="225"/>
                      <a:pt x="63" y="233"/>
                    </a:cubicBezTo>
                    <a:cubicBezTo>
                      <a:pt x="73" y="244"/>
                      <a:pt x="83" y="252"/>
                      <a:pt x="92" y="259"/>
                    </a:cubicBezTo>
                    <a:cubicBezTo>
                      <a:pt x="100" y="265"/>
                      <a:pt x="108" y="269"/>
                      <a:pt x="115" y="272"/>
                    </a:cubicBezTo>
                    <a:cubicBezTo>
                      <a:pt x="122" y="274"/>
                      <a:pt x="129" y="274"/>
                      <a:pt x="135" y="273"/>
                    </a:cubicBezTo>
                    <a:cubicBezTo>
                      <a:pt x="140" y="271"/>
                      <a:pt x="146" y="268"/>
                      <a:pt x="151" y="262"/>
                    </a:cubicBezTo>
                    <a:cubicBezTo>
                      <a:pt x="155" y="258"/>
                      <a:pt x="158" y="254"/>
                      <a:pt x="160" y="250"/>
                    </a:cubicBezTo>
                    <a:cubicBezTo>
                      <a:pt x="162" y="245"/>
                      <a:pt x="163" y="241"/>
                      <a:pt x="163" y="236"/>
                    </a:cubicBezTo>
                    <a:cubicBezTo>
                      <a:pt x="162" y="231"/>
                      <a:pt x="161" y="226"/>
                      <a:pt x="159" y="221"/>
                    </a:cubicBezTo>
                    <a:cubicBezTo>
                      <a:pt x="157" y="216"/>
                      <a:pt x="155" y="211"/>
                      <a:pt x="151" y="206"/>
                    </a:cubicBezTo>
                    <a:cubicBezTo>
                      <a:pt x="148" y="201"/>
                      <a:pt x="144" y="196"/>
                      <a:pt x="140" y="191"/>
                    </a:cubicBezTo>
                    <a:cubicBezTo>
                      <a:pt x="135" y="186"/>
                      <a:pt x="130" y="180"/>
                      <a:pt x="125" y="175"/>
                    </a:cubicBezTo>
                    <a:close/>
                    <a:moveTo>
                      <a:pt x="281" y="78"/>
                    </a:moveTo>
                    <a:cubicBezTo>
                      <a:pt x="288" y="84"/>
                      <a:pt x="292" y="92"/>
                      <a:pt x="295" y="99"/>
                    </a:cubicBezTo>
                    <a:cubicBezTo>
                      <a:pt x="298" y="107"/>
                      <a:pt x="300" y="114"/>
                      <a:pt x="299" y="122"/>
                    </a:cubicBezTo>
                    <a:cubicBezTo>
                      <a:pt x="299" y="130"/>
                      <a:pt x="296" y="139"/>
                      <a:pt x="292" y="147"/>
                    </a:cubicBezTo>
                    <a:cubicBezTo>
                      <a:pt x="288" y="155"/>
                      <a:pt x="282" y="163"/>
                      <a:pt x="274" y="171"/>
                    </a:cubicBezTo>
                    <a:cubicBezTo>
                      <a:pt x="269" y="176"/>
                      <a:pt x="264" y="180"/>
                      <a:pt x="259" y="183"/>
                    </a:cubicBezTo>
                    <a:cubicBezTo>
                      <a:pt x="254" y="187"/>
                      <a:pt x="250" y="190"/>
                      <a:pt x="245" y="192"/>
                    </a:cubicBezTo>
                    <a:cubicBezTo>
                      <a:pt x="241" y="194"/>
                      <a:pt x="237" y="196"/>
                      <a:pt x="234" y="197"/>
                    </a:cubicBezTo>
                    <a:cubicBezTo>
                      <a:pt x="231" y="198"/>
                      <a:pt x="228" y="198"/>
                      <a:pt x="227" y="198"/>
                    </a:cubicBezTo>
                    <a:cubicBezTo>
                      <a:pt x="226" y="198"/>
                      <a:pt x="225" y="198"/>
                      <a:pt x="225" y="198"/>
                    </a:cubicBezTo>
                    <a:cubicBezTo>
                      <a:pt x="224" y="198"/>
                      <a:pt x="223" y="197"/>
                      <a:pt x="222" y="197"/>
                    </a:cubicBezTo>
                    <a:cubicBezTo>
                      <a:pt x="221" y="196"/>
                      <a:pt x="220" y="195"/>
                      <a:pt x="219" y="194"/>
                    </a:cubicBezTo>
                    <a:cubicBezTo>
                      <a:pt x="218" y="194"/>
                      <a:pt x="216" y="192"/>
                      <a:pt x="215" y="191"/>
                    </a:cubicBezTo>
                    <a:cubicBezTo>
                      <a:pt x="212" y="188"/>
                      <a:pt x="210" y="186"/>
                      <a:pt x="210" y="184"/>
                    </a:cubicBezTo>
                    <a:cubicBezTo>
                      <a:pt x="209" y="183"/>
                      <a:pt x="210" y="182"/>
                      <a:pt x="211" y="181"/>
                    </a:cubicBezTo>
                    <a:cubicBezTo>
                      <a:pt x="211" y="180"/>
                      <a:pt x="213" y="179"/>
                      <a:pt x="216" y="178"/>
                    </a:cubicBezTo>
                    <a:cubicBezTo>
                      <a:pt x="220" y="178"/>
                      <a:pt x="223" y="176"/>
                      <a:pt x="228" y="174"/>
                    </a:cubicBezTo>
                    <a:cubicBezTo>
                      <a:pt x="232" y="173"/>
                      <a:pt x="237" y="170"/>
                      <a:pt x="243" y="167"/>
                    </a:cubicBezTo>
                    <a:cubicBezTo>
                      <a:pt x="248" y="164"/>
                      <a:pt x="253" y="160"/>
                      <a:pt x="259" y="155"/>
                    </a:cubicBezTo>
                    <a:cubicBezTo>
                      <a:pt x="264" y="150"/>
                      <a:pt x="267" y="145"/>
                      <a:pt x="270" y="140"/>
                    </a:cubicBezTo>
                    <a:cubicBezTo>
                      <a:pt x="272" y="135"/>
                      <a:pt x="274" y="130"/>
                      <a:pt x="274" y="125"/>
                    </a:cubicBezTo>
                    <a:cubicBezTo>
                      <a:pt x="274" y="120"/>
                      <a:pt x="274" y="116"/>
                      <a:pt x="272" y="111"/>
                    </a:cubicBezTo>
                    <a:cubicBezTo>
                      <a:pt x="270" y="107"/>
                      <a:pt x="267" y="103"/>
                      <a:pt x="263" y="99"/>
                    </a:cubicBezTo>
                    <a:cubicBezTo>
                      <a:pt x="259" y="95"/>
                      <a:pt x="255" y="92"/>
                      <a:pt x="250" y="91"/>
                    </a:cubicBezTo>
                    <a:cubicBezTo>
                      <a:pt x="245" y="89"/>
                      <a:pt x="240" y="89"/>
                      <a:pt x="234" y="89"/>
                    </a:cubicBezTo>
                    <a:cubicBezTo>
                      <a:pt x="229" y="90"/>
                      <a:pt x="223" y="92"/>
                      <a:pt x="217" y="96"/>
                    </a:cubicBezTo>
                    <a:cubicBezTo>
                      <a:pt x="211" y="99"/>
                      <a:pt x="206" y="104"/>
                      <a:pt x="200" y="109"/>
                    </a:cubicBezTo>
                    <a:lnTo>
                      <a:pt x="186" y="124"/>
                    </a:lnTo>
                    <a:cubicBezTo>
                      <a:pt x="185" y="124"/>
                      <a:pt x="184" y="125"/>
                      <a:pt x="184" y="125"/>
                    </a:cubicBezTo>
                    <a:cubicBezTo>
                      <a:pt x="183" y="125"/>
                      <a:pt x="182" y="125"/>
                      <a:pt x="181" y="125"/>
                    </a:cubicBezTo>
                    <a:cubicBezTo>
                      <a:pt x="180" y="125"/>
                      <a:pt x="179" y="125"/>
                      <a:pt x="177" y="124"/>
                    </a:cubicBezTo>
                    <a:cubicBezTo>
                      <a:pt x="176" y="123"/>
                      <a:pt x="175" y="122"/>
                      <a:pt x="173" y="120"/>
                    </a:cubicBezTo>
                    <a:cubicBezTo>
                      <a:pt x="172" y="119"/>
                      <a:pt x="171" y="118"/>
                      <a:pt x="170" y="117"/>
                    </a:cubicBezTo>
                    <a:cubicBezTo>
                      <a:pt x="169" y="116"/>
                      <a:pt x="169" y="114"/>
                      <a:pt x="169" y="113"/>
                    </a:cubicBezTo>
                    <a:cubicBezTo>
                      <a:pt x="169" y="113"/>
                      <a:pt x="169" y="112"/>
                      <a:pt x="169" y="111"/>
                    </a:cubicBezTo>
                    <a:cubicBezTo>
                      <a:pt x="169" y="110"/>
                      <a:pt x="170" y="109"/>
                      <a:pt x="170" y="109"/>
                    </a:cubicBezTo>
                    <a:lnTo>
                      <a:pt x="183" y="96"/>
                    </a:lnTo>
                    <a:cubicBezTo>
                      <a:pt x="188" y="91"/>
                      <a:pt x="192" y="86"/>
                      <a:pt x="194" y="81"/>
                    </a:cubicBezTo>
                    <a:cubicBezTo>
                      <a:pt x="197" y="76"/>
                      <a:pt x="198" y="71"/>
                      <a:pt x="199" y="66"/>
                    </a:cubicBezTo>
                    <a:cubicBezTo>
                      <a:pt x="199" y="61"/>
                      <a:pt x="198" y="56"/>
                      <a:pt x="196" y="51"/>
                    </a:cubicBezTo>
                    <a:cubicBezTo>
                      <a:pt x="194" y="47"/>
                      <a:pt x="192" y="42"/>
                      <a:pt x="187" y="38"/>
                    </a:cubicBezTo>
                    <a:cubicBezTo>
                      <a:pt x="185" y="35"/>
                      <a:pt x="181" y="33"/>
                      <a:pt x="178" y="31"/>
                    </a:cubicBezTo>
                    <a:cubicBezTo>
                      <a:pt x="174" y="30"/>
                      <a:pt x="170" y="29"/>
                      <a:pt x="166" y="29"/>
                    </a:cubicBezTo>
                    <a:cubicBezTo>
                      <a:pt x="162" y="28"/>
                      <a:pt x="158" y="29"/>
                      <a:pt x="154" y="31"/>
                    </a:cubicBezTo>
                    <a:cubicBezTo>
                      <a:pt x="150" y="33"/>
                      <a:pt x="146" y="36"/>
                      <a:pt x="142" y="40"/>
                    </a:cubicBezTo>
                    <a:cubicBezTo>
                      <a:pt x="138" y="44"/>
                      <a:pt x="135" y="49"/>
                      <a:pt x="132" y="54"/>
                    </a:cubicBezTo>
                    <a:cubicBezTo>
                      <a:pt x="130" y="58"/>
                      <a:pt x="128" y="63"/>
                      <a:pt x="127" y="67"/>
                    </a:cubicBezTo>
                    <a:cubicBezTo>
                      <a:pt x="126" y="71"/>
                      <a:pt x="125" y="75"/>
                      <a:pt x="124" y="78"/>
                    </a:cubicBezTo>
                    <a:cubicBezTo>
                      <a:pt x="124" y="81"/>
                      <a:pt x="123" y="83"/>
                      <a:pt x="122" y="84"/>
                    </a:cubicBezTo>
                    <a:cubicBezTo>
                      <a:pt x="122" y="85"/>
                      <a:pt x="121" y="85"/>
                      <a:pt x="121" y="85"/>
                    </a:cubicBezTo>
                    <a:cubicBezTo>
                      <a:pt x="120" y="85"/>
                      <a:pt x="119" y="85"/>
                      <a:pt x="118" y="85"/>
                    </a:cubicBezTo>
                    <a:cubicBezTo>
                      <a:pt x="118" y="85"/>
                      <a:pt x="117" y="84"/>
                      <a:pt x="116" y="83"/>
                    </a:cubicBezTo>
                    <a:cubicBezTo>
                      <a:pt x="114" y="82"/>
                      <a:pt x="113" y="81"/>
                      <a:pt x="111" y="80"/>
                    </a:cubicBezTo>
                    <a:cubicBezTo>
                      <a:pt x="110" y="78"/>
                      <a:pt x="109" y="77"/>
                      <a:pt x="109" y="77"/>
                    </a:cubicBezTo>
                    <a:cubicBezTo>
                      <a:pt x="108" y="76"/>
                      <a:pt x="107" y="75"/>
                      <a:pt x="107" y="74"/>
                    </a:cubicBezTo>
                    <a:cubicBezTo>
                      <a:pt x="106" y="73"/>
                      <a:pt x="106" y="72"/>
                      <a:pt x="106" y="71"/>
                    </a:cubicBezTo>
                    <a:cubicBezTo>
                      <a:pt x="106" y="71"/>
                      <a:pt x="106" y="69"/>
                      <a:pt x="106" y="68"/>
                    </a:cubicBezTo>
                    <a:cubicBezTo>
                      <a:pt x="106" y="67"/>
                      <a:pt x="106" y="64"/>
                      <a:pt x="107" y="61"/>
                    </a:cubicBezTo>
                    <a:cubicBezTo>
                      <a:pt x="108" y="57"/>
                      <a:pt x="109" y="53"/>
                      <a:pt x="111" y="49"/>
                    </a:cubicBezTo>
                    <a:cubicBezTo>
                      <a:pt x="113" y="45"/>
                      <a:pt x="115" y="40"/>
                      <a:pt x="118" y="35"/>
                    </a:cubicBezTo>
                    <a:cubicBezTo>
                      <a:pt x="122" y="30"/>
                      <a:pt x="126" y="25"/>
                      <a:pt x="130" y="20"/>
                    </a:cubicBezTo>
                    <a:cubicBezTo>
                      <a:pt x="137" y="14"/>
                      <a:pt x="144" y="9"/>
                      <a:pt x="150" y="5"/>
                    </a:cubicBezTo>
                    <a:cubicBezTo>
                      <a:pt x="157" y="2"/>
                      <a:pt x="164" y="0"/>
                      <a:pt x="170" y="0"/>
                    </a:cubicBezTo>
                    <a:cubicBezTo>
                      <a:pt x="176" y="0"/>
                      <a:pt x="183" y="1"/>
                      <a:pt x="189" y="4"/>
                    </a:cubicBezTo>
                    <a:cubicBezTo>
                      <a:pt x="195" y="6"/>
                      <a:pt x="200" y="10"/>
                      <a:pt x="205" y="15"/>
                    </a:cubicBezTo>
                    <a:cubicBezTo>
                      <a:pt x="210" y="20"/>
                      <a:pt x="213" y="25"/>
                      <a:pt x="216" y="30"/>
                    </a:cubicBezTo>
                    <a:cubicBezTo>
                      <a:pt x="219" y="35"/>
                      <a:pt x="221" y="40"/>
                      <a:pt x="221" y="45"/>
                    </a:cubicBezTo>
                    <a:cubicBezTo>
                      <a:pt x="222" y="51"/>
                      <a:pt x="222" y="56"/>
                      <a:pt x="220" y="61"/>
                    </a:cubicBezTo>
                    <a:cubicBezTo>
                      <a:pt x="219" y="67"/>
                      <a:pt x="217" y="72"/>
                      <a:pt x="213" y="77"/>
                    </a:cubicBezTo>
                    <a:lnTo>
                      <a:pt x="214" y="77"/>
                    </a:lnTo>
                    <a:cubicBezTo>
                      <a:pt x="219" y="73"/>
                      <a:pt x="225" y="70"/>
                      <a:pt x="231" y="68"/>
                    </a:cubicBezTo>
                    <a:cubicBezTo>
                      <a:pt x="237" y="65"/>
                      <a:pt x="243" y="64"/>
                      <a:pt x="249" y="64"/>
                    </a:cubicBezTo>
                    <a:cubicBezTo>
                      <a:pt x="255" y="64"/>
                      <a:pt x="260" y="65"/>
                      <a:pt x="266" y="68"/>
                    </a:cubicBezTo>
                    <a:cubicBezTo>
                      <a:pt x="272" y="70"/>
                      <a:pt x="277" y="73"/>
                      <a:pt x="281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98"/>
              <p:cNvSpPr>
                <a:spLocks noEditPoints="1"/>
              </p:cNvSpPr>
              <p:nvPr/>
            </p:nvSpPr>
            <p:spPr bwMode="auto">
              <a:xfrm>
                <a:off x="3528" y="3834"/>
                <a:ext cx="133" cy="136"/>
              </a:xfrm>
              <a:custGeom>
                <a:avLst/>
                <a:gdLst/>
                <a:ahLst/>
                <a:cxnLst>
                  <a:cxn ang="0">
                    <a:pos x="214" y="459"/>
                  </a:cxn>
                  <a:cxn ang="0">
                    <a:pos x="128" y="543"/>
                  </a:cxn>
                  <a:cxn ang="0">
                    <a:pos x="113" y="531"/>
                  </a:cxn>
                  <a:cxn ang="0">
                    <a:pos x="109" y="430"/>
                  </a:cxn>
                  <a:cxn ang="0">
                    <a:pos x="76" y="371"/>
                  </a:cxn>
                  <a:cxn ang="0">
                    <a:pos x="28" y="394"/>
                  </a:cxn>
                  <a:cxn ang="0">
                    <a:pos x="15" y="425"/>
                  </a:cxn>
                  <a:cxn ang="0">
                    <a:pos x="3" y="416"/>
                  </a:cxn>
                  <a:cxn ang="0">
                    <a:pos x="1" y="400"/>
                  </a:cxn>
                  <a:cxn ang="0">
                    <a:pos x="45" y="345"/>
                  </a:cxn>
                  <a:cxn ang="0">
                    <a:pos x="115" y="371"/>
                  </a:cxn>
                  <a:cxn ang="0">
                    <a:pos x="134" y="508"/>
                  </a:cxn>
                  <a:cxn ang="0">
                    <a:pos x="205" y="446"/>
                  </a:cxn>
                  <a:cxn ang="0">
                    <a:pos x="305" y="332"/>
                  </a:cxn>
                  <a:cxn ang="0">
                    <a:pos x="230" y="411"/>
                  </a:cxn>
                  <a:cxn ang="0">
                    <a:pos x="123" y="302"/>
                  </a:cxn>
                  <a:cxn ang="0">
                    <a:pos x="198" y="224"/>
                  </a:cxn>
                  <a:cxn ang="0">
                    <a:pos x="225" y="270"/>
                  </a:cxn>
                  <a:cxn ang="0">
                    <a:pos x="167" y="251"/>
                  </a:cxn>
                  <a:cxn ang="0">
                    <a:pos x="162" y="323"/>
                  </a:cxn>
                  <a:cxn ang="0">
                    <a:pos x="255" y="386"/>
                  </a:cxn>
                  <a:cxn ang="0">
                    <a:pos x="280" y="335"/>
                  </a:cxn>
                  <a:cxn ang="0">
                    <a:pos x="376" y="154"/>
                  </a:cxn>
                  <a:cxn ang="0">
                    <a:pos x="399" y="279"/>
                  </a:cxn>
                  <a:cxn ang="0">
                    <a:pos x="278" y="254"/>
                  </a:cxn>
                  <a:cxn ang="0">
                    <a:pos x="255" y="129"/>
                  </a:cxn>
                  <a:cxn ang="0">
                    <a:pos x="376" y="154"/>
                  </a:cxn>
                  <a:cxn ang="0">
                    <a:pos x="306" y="137"/>
                  </a:cxn>
                  <a:cxn ang="0">
                    <a:pos x="259" y="166"/>
                  </a:cxn>
                  <a:cxn ang="0">
                    <a:pos x="325" y="259"/>
                  </a:cxn>
                  <a:cxn ang="0">
                    <a:pos x="394" y="250"/>
                  </a:cxn>
                  <a:cxn ang="0">
                    <a:pos x="373" y="191"/>
                  </a:cxn>
                  <a:cxn ang="0">
                    <a:pos x="533" y="123"/>
                  </a:cxn>
                  <a:cxn ang="0">
                    <a:pos x="479" y="192"/>
                  </a:cxn>
                  <a:cxn ang="0">
                    <a:pos x="455" y="197"/>
                  </a:cxn>
                  <a:cxn ang="0">
                    <a:pos x="444" y="181"/>
                  </a:cxn>
                  <a:cxn ang="0">
                    <a:pos x="492" y="155"/>
                  </a:cxn>
                  <a:cxn ang="0">
                    <a:pos x="497" y="99"/>
                  </a:cxn>
                  <a:cxn ang="0">
                    <a:pos x="433" y="110"/>
                  </a:cxn>
                  <a:cxn ang="0">
                    <a:pos x="411" y="124"/>
                  </a:cxn>
                  <a:cxn ang="0">
                    <a:pos x="403" y="111"/>
                  </a:cxn>
                  <a:cxn ang="0">
                    <a:pos x="432" y="66"/>
                  </a:cxn>
                  <a:cxn ang="0">
                    <a:pos x="400" y="29"/>
                  </a:cxn>
                  <a:cxn ang="0">
                    <a:pos x="360" y="67"/>
                  </a:cxn>
                  <a:cxn ang="0">
                    <a:pos x="352" y="85"/>
                  </a:cxn>
                  <a:cxn ang="0">
                    <a:pos x="340" y="74"/>
                  </a:cxn>
                  <a:cxn ang="0">
                    <a:pos x="344" y="49"/>
                  </a:cxn>
                  <a:cxn ang="0">
                    <a:pos x="403" y="0"/>
                  </a:cxn>
                  <a:cxn ang="0">
                    <a:pos x="455" y="45"/>
                  </a:cxn>
                  <a:cxn ang="0">
                    <a:pos x="464" y="68"/>
                  </a:cxn>
                </a:cxnLst>
                <a:rect l="0" t="0" r="r" b="b"/>
                <a:pathLst>
                  <a:path w="533" h="544">
                    <a:moveTo>
                      <a:pt x="209" y="449"/>
                    </a:moveTo>
                    <a:cubicBezTo>
                      <a:pt x="210" y="450"/>
                      <a:pt x="211" y="452"/>
                      <a:pt x="212" y="453"/>
                    </a:cubicBezTo>
                    <a:cubicBezTo>
                      <a:pt x="213" y="454"/>
                      <a:pt x="214" y="455"/>
                      <a:pt x="214" y="456"/>
                    </a:cubicBezTo>
                    <a:cubicBezTo>
                      <a:pt x="214" y="457"/>
                      <a:pt x="214" y="458"/>
                      <a:pt x="214" y="459"/>
                    </a:cubicBezTo>
                    <a:cubicBezTo>
                      <a:pt x="214" y="460"/>
                      <a:pt x="214" y="461"/>
                      <a:pt x="213" y="461"/>
                    </a:cubicBezTo>
                    <a:lnTo>
                      <a:pt x="134" y="540"/>
                    </a:lnTo>
                    <a:cubicBezTo>
                      <a:pt x="133" y="541"/>
                      <a:pt x="132" y="542"/>
                      <a:pt x="131" y="543"/>
                    </a:cubicBezTo>
                    <a:cubicBezTo>
                      <a:pt x="130" y="543"/>
                      <a:pt x="129" y="544"/>
                      <a:pt x="128" y="543"/>
                    </a:cubicBezTo>
                    <a:cubicBezTo>
                      <a:pt x="126" y="543"/>
                      <a:pt x="125" y="543"/>
                      <a:pt x="124" y="542"/>
                    </a:cubicBezTo>
                    <a:cubicBezTo>
                      <a:pt x="122" y="541"/>
                      <a:pt x="121" y="540"/>
                      <a:pt x="119" y="538"/>
                    </a:cubicBezTo>
                    <a:cubicBezTo>
                      <a:pt x="118" y="537"/>
                      <a:pt x="117" y="536"/>
                      <a:pt x="116" y="534"/>
                    </a:cubicBezTo>
                    <a:cubicBezTo>
                      <a:pt x="115" y="533"/>
                      <a:pt x="114" y="532"/>
                      <a:pt x="113" y="531"/>
                    </a:cubicBezTo>
                    <a:cubicBezTo>
                      <a:pt x="113" y="530"/>
                      <a:pt x="113" y="528"/>
                      <a:pt x="112" y="527"/>
                    </a:cubicBezTo>
                    <a:cubicBezTo>
                      <a:pt x="112" y="525"/>
                      <a:pt x="112" y="524"/>
                      <a:pt x="112" y="522"/>
                    </a:cubicBezTo>
                    <a:lnTo>
                      <a:pt x="111" y="464"/>
                    </a:lnTo>
                    <a:cubicBezTo>
                      <a:pt x="111" y="451"/>
                      <a:pt x="110" y="439"/>
                      <a:pt x="109" y="430"/>
                    </a:cubicBezTo>
                    <a:cubicBezTo>
                      <a:pt x="107" y="420"/>
                      <a:pt x="105" y="412"/>
                      <a:pt x="103" y="406"/>
                    </a:cubicBezTo>
                    <a:cubicBezTo>
                      <a:pt x="101" y="399"/>
                      <a:pt x="98" y="394"/>
                      <a:pt x="95" y="390"/>
                    </a:cubicBezTo>
                    <a:cubicBezTo>
                      <a:pt x="92" y="385"/>
                      <a:pt x="89" y="382"/>
                      <a:pt x="86" y="378"/>
                    </a:cubicBezTo>
                    <a:cubicBezTo>
                      <a:pt x="83" y="375"/>
                      <a:pt x="80" y="373"/>
                      <a:pt x="76" y="371"/>
                    </a:cubicBezTo>
                    <a:cubicBezTo>
                      <a:pt x="72" y="369"/>
                      <a:pt x="68" y="368"/>
                      <a:pt x="64" y="368"/>
                    </a:cubicBezTo>
                    <a:cubicBezTo>
                      <a:pt x="59" y="368"/>
                      <a:pt x="55" y="369"/>
                      <a:pt x="51" y="371"/>
                    </a:cubicBezTo>
                    <a:cubicBezTo>
                      <a:pt x="47" y="372"/>
                      <a:pt x="43" y="375"/>
                      <a:pt x="39" y="379"/>
                    </a:cubicBezTo>
                    <a:cubicBezTo>
                      <a:pt x="34" y="384"/>
                      <a:pt x="30" y="389"/>
                      <a:pt x="28" y="394"/>
                    </a:cubicBezTo>
                    <a:cubicBezTo>
                      <a:pt x="26" y="399"/>
                      <a:pt x="24" y="403"/>
                      <a:pt x="22" y="407"/>
                    </a:cubicBezTo>
                    <a:cubicBezTo>
                      <a:pt x="21" y="412"/>
                      <a:pt x="20" y="415"/>
                      <a:pt x="19" y="418"/>
                    </a:cubicBezTo>
                    <a:cubicBezTo>
                      <a:pt x="19" y="422"/>
                      <a:pt x="18" y="424"/>
                      <a:pt x="17" y="424"/>
                    </a:cubicBezTo>
                    <a:cubicBezTo>
                      <a:pt x="17" y="425"/>
                      <a:pt x="16" y="425"/>
                      <a:pt x="15" y="425"/>
                    </a:cubicBezTo>
                    <a:cubicBezTo>
                      <a:pt x="15" y="426"/>
                      <a:pt x="14" y="425"/>
                      <a:pt x="13" y="425"/>
                    </a:cubicBezTo>
                    <a:cubicBezTo>
                      <a:pt x="12" y="425"/>
                      <a:pt x="11" y="424"/>
                      <a:pt x="10" y="423"/>
                    </a:cubicBezTo>
                    <a:cubicBezTo>
                      <a:pt x="8" y="422"/>
                      <a:pt x="7" y="421"/>
                      <a:pt x="5" y="419"/>
                    </a:cubicBezTo>
                    <a:cubicBezTo>
                      <a:pt x="4" y="418"/>
                      <a:pt x="3" y="417"/>
                      <a:pt x="3" y="416"/>
                    </a:cubicBezTo>
                    <a:cubicBezTo>
                      <a:pt x="2" y="415"/>
                      <a:pt x="1" y="415"/>
                      <a:pt x="1" y="414"/>
                    </a:cubicBezTo>
                    <a:cubicBezTo>
                      <a:pt x="1" y="413"/>
                      <a:pt x="0" y="412"/>
                      <a:pt x="0" y="411"/>
                    </a:cubicBezTo>
                    <a:cubicBezTo>
                      <a:pt x="0" y="411"/>
                      <a:pt x="0" y="409"/>
                      <a:pt x="0" y="408"/>
                    </a:cubicBezTo>
                    <a:cubicBezTo>
                      <a:pt x="0" y="406"/>
                      <a:pt x="0" y="403"/>
                      <a:pt x="1" y="400"/>
                    </a:cubicBezTo>
                    <a:cubicBezTo>
                      <a:pt x="2" y="396"/>
                      <a:pt x="4" y="392"/>
                      <a:pt x="5" y="388"/>
                    </a:cubicBezTo>
                    <a:cubicBezTo>
                      <a:pt x="7" y="383"/>
                      <a:pt x="10" y="379"/>
                      <a:pt x="13" y="374"/>
                    </a:cubicBezTo>
                    <a:cubicBezTo>
                      <a:pt x="16" y="369"/>
                      <a:pt x="20" y="364"/>
                      <a:pt x="24" y="360"/>
                    </a:cubicBezTo>
                    <a:cubicBezTo>
                      <a:pt x="31" y="353"/>
                      <a:pt x="38" y="348"/>
                      <a:pt x="45" y="345"/>
                    </a:cubicBezTo>
                    <a:cubicBezTo>
                      <a:pt x="52" y="342"/>
                      <a:pt x="59" y="340"/>
                      <a:pt x="66" y="340"/>
                    </a:cubicBezTo>
                    <a:cubicBezTo>
                      <a:pt x="73" y="340"/>
                      <a:pt x="80" y="341"/>
                      <a:pt x="86" y="344"/>
                    </a:cubicBezTo>
                    <a:cubicBezTo>
                      <a:pt x="92" y="347"/>
                      <a:pt x="98" y="351"/>
                      <a:pt x="103" y="356"/>
                    </a:cubicBezTo>
                    <a:cubicBezTo>
                      <a:pt x="107" y="360"/>
                      <a:pt x="111" y="365"/>
                      <a:pt x="115" y="371"/>
                    </a:cubicBezTo>
                    <a:cubicBezTo>
                      <a:pt x="119" y="376"/>
                      <a:pt x="122" y="383"/>
                      <a:pt x="125" y="391"/>
                    </a:cubicBezTo>
                    <a:cubicBezTo>
                      <a:pt x="127" y="398"/>
                      <a:pt x="129" y="408"/>
                      <a:pt x="131" y="419"/>
                    </a:cubicBezTo>
                    <a:cubicBezTo>
                      <a:pt x="132" y="431"/>
                      <a:pt x="133" y="445"/>
                      <a:pt x="133" y="461"/>
                    </a:cubicBezTo>
                    <a:lnTo>
                      <a:pt x="134" y="508"/>
                    </a:lnTo>
                    <a:lnTo>
                      <a:pt x="197" y="445"/>
                    </a:lnTo>
                    <a:cubicBezTo>
                      <a:pt x="197" y="445"/>
                      <a:pt x="198" y="444"/>
                      <a:pt x="199" y="444"/>
                    </a:cubicBezTo>
                    <a:cubicBezTo>
                      <a:pt x="200" y="444"/>
                      <a:pt x="201" y="444"/>
                      <a:pt x="202" y="444"/>
                    </a:cubicBezTo>
                    <a:cubicBezTo>
                      <a:pt x="203" y="445"/>
                      <a:pt x="204" y="445"/>
                      <a:pt x="205" y="446"/>
                    </a:cubicBezTo>
                    <a:cubicBezTo>
                      <a:pt x="206" y="447"/>
                      <a:pt x="208" y="448"/>
                      <a:pt x="209" y="449"/>
                    </a:cubicBezTo>
                    <a:close/>
                    <a:moveTo>
                      <a:pt x="263" y="268"/>
                    </a:moveTo>
                    <a:cubicBezTo>
                      <a:pt x="274" y="279"/>
                      <a:pt x="283" y="289"/>
                      <a:pt x="291" y="300"/>
                    </a:cubicBezTo>
                    <a:cubicBezTo>
                      <a:pt x="298" y="311"/>
                      <a:pt x="303" y="322"/>
                      <a:pt x="305" y="332"/>
                    </a:cubicBezTo>
                    <a:cubicBezTo>
                      <a:pt x="308" y="343"/>
                      <a:pt x="308" y="353"/>
                      <a:pt x="305" y="363"/>
                    </a:cubicBezTo>
                    <a:cubicBezTo>
                      <a:pt x="302" y="373"/>
                      <a:pt x="296" y="383"/>
                      <a:pt x="286" y="392"/>
                    </a:cubicBezTo>
                    <a:cubicBezTo>
                      <a:pt x="277" y="401"/>
                      <a:pt x="268" y="407"/>
                      <a:pt x="259" y="410"/>
                    </a:cubicBezTo>
                    <a:cubicBezTo>
                      <a:pt x="249" y="413"/>
                      <a:pt x="240" y="413"/>
                      <a:pt x="230" y="411"/>
                    </a:cubicBezTo>
                    <a:cubicBezTo>
                      <a:pt x="220" y="409"/>
                      <a:pt x="209" y="404"/>
                      <a:pt x="199" y="396"/>
                    </a:cubicBezTo>
                    <a:cubicBezTo>
                      <a:pt x="188" y="389"/>
                      <a:pt x="177" y="379"/>
                      <a:pt x="165" y="367"/>
                    </a:cubicBezTo>
                    <a:cubicBezTo>
                      <a:pt x="154" y="356"/>
                      <a:pt x="145" y="345"/>
                      <a:pt x="138" y="334"/>
                    </a:cubicBezTo>
                    <a:cubicBezTo>
                      <a:pt x="130" y="324"/>
                      <a:pt x="125" y="313"/>
                      <a:pt x="123" y="302"/>
                    </a:cubicBezTo>
                    <a:cubicBezTo>
                      <a:pt x="120" y="292"/>
                      <a:pt x="120" y="282"/>
                      <a:pt x="123" y="272"/>
                    </a:cubicBezTo>
                    <a:cubicBezTo>
                      <a:pt x="126" y="262"/>
                      <a:pt x="132" y="252"/>
                      <a:pt x="142" y="242"/>
                    </a:cubicBezTo>
                    <a:cubicBezTo>
                      <a:pt x="151" y="233"/>
                      <a:pt x="160" y="227"/>
                      <a:pt x="169" y="224"/>
                    </a:cubicBezTo>
                    <a:cubicBezTo>
                      <a:pt x="179" y="221"/>
                      <a:pt x="188" y="221"/>
                      <a:pt x="198" y="224"/>
                    </a:cubicBezTo>
                    <a:cubicBezTo>
                      <a:pt x="208" y="226"/>
                      <a:pt x="219" y="231"/>
                      <a:pt x="229" y="239"/>
                    </a:cubicBezTo>
                    <a:cubicBezTo>
                      <a:pt x="240" y="246"/>
                      <a:pt x="251" y="256"/>
                      <a:pt x="263" y="268"/>
                    </a:cubicBezTo>
                    <a:close/>
                    <a:moveTo>
                      <a:pt x="245" y="288"/>
                    </a:moveTo>
                    <a:cubicBezTo>
                      <a:pt x="238" y="281"/>
                      <a:pt x="231" y="275"/>
                      <a:pt x="225" y="270"/>
                    </a:cubicBezTo>
                    <a:cubicBezTo>
                      <a:pt x="219" y="265"/>
                      <a:pt x="213" y="260"/>
                      <a:pt x="208" y="257"/>
                    </a:cubicBezTo>
                    <a:cubicBezTo>
                      <a:pt x="202" y="254"/>
                      <a:pt x="197" y="251"/>
                      <a:pt x="193" y="250"/>
                    </a:cubicBezTo>
                    <a:cubicBezTo>
                      <a:pt x="188" y="248"/>
                      <a:pt x="183" y="248"/>
                      <a:pt x="179" y="248"/>
                    </a:cubicBezTo>
                    <a:cubicBezTo>
                      <a:pt x="175" y="248"/>
                      <a:pt x="171" y="249"/>
                      <a:pt x="167" y="251"/>
                    </a:cubicBezTo>
                    <a:cubicBezTo>
                      <a:pt x="163" y="253"/>
                      <a:pt x="160" y="256"/>
                      <a:pt x="156" y="259"/>
                    </a:cubicBezTo>
                    <a:cubicBezTo>
                      <a:pt x="150" y="265"/>
                      <a:pt x="146" y="272"/>
                      <a:pt x="145" y="279"/>
                    </a:cubicBezTo>
                    <a:cubicBezTo>
                      <a:pt x="145" y="286"/>
                      <a:pt x="145" y="293"/>
                      <a:pt x="148" y="300"/>
                    </a:cubicBezTo>
                    <a:cubicBezTo>
                      <a:pt x="151" y="307"/>
                      <a:pt x="156" y="315"/>
                      <a:pt x="162" y="323"/>
                    </a:cubicBezTo>
                    <a:cubicBezTo>
                      <a:pt x="168" y="331"/>
                      <a:pt x="175" y="338"/>
                      <a:pt x="183" y="346"/>
                    </a:cubicBezTo>
                    <a:cubicBezTo>
                      <a:pt x="194" y="357"/>
                      <a:pt x="203" y="366"/>
                      <a:pt x="212" y="372"/>
                    </a:cubicBezTo>
                    <a:cubicBezTo>
                      <a:pt x="221" y="378"/>
                      <a:pt x="228" y="383"/>
                      <a:pt x="235" y="385"/>
                    </a:cubicBezTo>
                    <a:cubicBezTo>
                      <a:pt x="243" y="387"/>
                      <a:pt x="249" y="388"/>
                      <a:pt x="255" y="386"/>
                    </a:cubicBezTo>
                    <a:cubicBezTo>
                      <a:pt x="261" y="384"/>
                      <a:pt x="266" y="381"/>
                      <a:pt x="272" y="376"/>
                    </a:cubicBezTo>
                    <a:cubicBezTo>
                      <a:pt x="276" y="372"/>
                      <a:pt x="279" y="367"/>
                      <a:pt x="281" y="363"/>
                    </a:cubicBezTo>
                    <a:cubicBezTo>
                      <a:pt x="282" y="358"/>
                      <a:pt x="283" y="354"/>
                      <a:pt x="283" y="349"/>
                    </a:cubicBezTo>
                    <a:cubicBezTo>
                      <a:pt x="283" y="344"/>
                      <a:pt x="282" y="340"/>
                      <a:pt x="280" y="335"/>
                    </a:cubicBezTo>
                    <a:cubicBezTo>
                      <a:pt x="278" y="330"/>
                      <a:pt x="275" y="325"/>
                      <a:pt x="272" y="320"/>
                    </a:cubicBezTo>
                    <a:cubicBezTo>
                      <a:pt x="268" y="315"/>
                      <a:pt x="264" y="309"/>
                      <a:pt x="260" y="304"/>
                    </a:cubicBezTo>
                    <a:cubicBezTo>
                      <a:pt x="255" y="299"/>
                      <a:pt x="250" y="294"/>
                      <a:pt x="245" y="288"/>
                    </a:cubicBezTo>
                    <a:close/>
                    <a:moveTo>
                      <a:pt x="376" y="154"/>
                    </a:moveTo>
                    <a:cubicBezTo>
                      <a:pt x="387" y="165"/>
                      <a:pt x="396" y="176"/>
                      <a:pt x="404" y="187"/>
                    </a:cubicBezTo>
                    <a:cubicBezTo>
                      <a:pt x="411" y="198"/>
                      <a:pt x="416" y="209"/>
                      <a:pt x="418" y="219"/>
                    </a:cubicBezTo>
                    <a:cubicBezTo>
                      <a:pt x="421" y="230"/>
                      <a:pt x="421" y="240"/>
                      <a:pt x="418" y="250"/>
                    </a:cubicBezTo>
                    <a:cubicBezTo>
                      <a:pt x="415" y="260"/>
                      <a:pt x="409" y="270"/>
                      <a:pt x="399" y="279"/>
                    </a:cubicBezTo>
                    <a:cubicBezTo>
                      <a:pt x="390" y="288"/>
                      <a:pt x="381" y="294"/>
                      <a:pt x="372" y="297"/>
                    </a:cubicBezTo>
                    <a:cubicBezTo>
                      <a:pt x="362" y="300"/>
                      <a:pt x="353" y="300"/>
                      <a:pt x="343" y="298"/>
                    </a:cubicBezTo>
                    <a:cubicBezTo>
                      <a:pt x="333" y="295"/>
                      <a:pt x="322" y="290"/>
                      <a:pt x="312" y="283"/>
                    </a:cubicBezTo>
                    <a:cubicBezTo>
                      <a:pt x="301" y="275"/>
                      <a:pt x="290" y="266"/>
                      <a:pt x="278" y="254"/>
                    </a:cubicBezTo>
                    <a:cubicBezTo>
                      <a:pt x="267" y="243"/>
                      <a:pt x="258" y="232"/>
                      <a:pt x="251" y="221"/>
                    </a:cubicBezTo>
                    <a:cubicBezTo>
                      <a:pt x="243" y="210"/>
                      <a:pt x="238" y="200"/>
                      <a:pt x="236" y="189"/>
                    </a:cubicBezTo>
                    <a:cubicBezTo>
                      <a:pt x="233" y="179"/>
                      <a:pt x="234" y="169"/>
                      <a:pt x="236" y="158"/>
                    </a:cubicBezTo>
                    <a:cubicBezTo>
                      <a:pt x="239" y="148"/>
                      <a:pt x="246" y="139"/>
                      <a:pt x="255" y="129"/>
                    </a:cubicBezTo>
                    <a:cubicBezTo>
                      <a:pt x="264" y="120"/>
                      <a:pt x="273" y="114"/>
                      <a:pt x="283" y="111"/>
                    </a:cubicBezTo>
                    <a:cubicBezTo>
                      <a:pt x="292" y="108"/>
                      <a:pt x="302" y="108"/>
                      <a:pt x="312" y="111"/>
                    </a:cubicBezTo>
                    <a:cubicBezTo>
                      <a:pt x="322" y="113"/>
                      <a:pt x="332" y="118"/>
                      <a:pt x="343" y="125"/>
                    </a:cubicBezTo>
                    <a:cubicBezTo>
                      <a:pt x="353" y="133"/>
                      <a:pt x="364" y="143"/>
                      <a:pt x="376" y="154"/>
                    </a:cubicBezTo>
                    <a:close/>
                    <a:moveTo>
                      <a:pt x="358" y="175"/>
                    </a:moveTo>
                    <a:cubicBezTo>
                      <a:pt x="351" y="168"/>
                      <a:pt x="344" y="162"/>
                      <a:pt x="338" y="157"/>
                    </a:cubicBezTo>
                    <a:cubicBezTo>
                      <a:pt x="332" y="152"/>
                      <a:pt x="326" y="147"/>
                      <a:pt x="321" y="144"/>
                    </a:cubicBezTo>
                    <a:cubicBezTo>
                      <a:pt x="316" y="141"/>
                      <a:pt x="311" y="138"/>
                      <a:pt x="306" y="137"/>
                    </a:cubicBezTo>
                    <a:cubicBezTo>
                      <a:pt x="301" y="135"/>
                      <a:pt x="297" y="134"/>
                      <a:pt x="292" y="135"/>
                    </a:cubicBezTo>
                    <a:cubicBezTo>
                      <a:pt x="288" y="135"/>
                      <a:pt x="284" y="136"/>
                      <a:pt x="280" y="138"/>
                    </a:cubicBezTo>
                    <a:cubicBezTo>
                      <a:pt x="277" y="140"/>
                      <a:pt x="273" y="142"/>
                      <a:pt x="269" y="146"/>
                    </a:cubicBezTo>
                    <a:cubicBezTo>
                      <a:pt x="263" y="152"/>
                      <a:pt x="260" y="159"/>
                      <a:pt x="259" y="166"/>
                    </a:cubicBezTo>
                    <a:cubicBezTo>
                      <a:pt x="258" y="172"/>
                      <a:pt x="259" y="180"/>
                      <a:pt x="262" y="187"/>
                    </a:cubicBezTo>
                    <a:cubicBezTo>
                      <a:pt x="264" y="194"/>
                      <a:pt x="269" y="202"/>
                      <a:pt x="275" y="210"/>
                    </a:cubicBezTo>
                    <a:cubicBezTo>
                      <a:pt x="281" y="217"/>
                      <a:pt x="288" y="225"/>
                      <a:pt x="296" y="233"/>
                    </a:cubicBezTo>
                    <a:cubicBezTo>
                      <a:pt x="307" y="244"/>
                      <a:pt x="316" y="252"/>
                      <a:pt x="325" y="259"/>
                    </a:cubicBezTo>
                    <a:cubicBezTo>
                      <a:pt x="334" y="265"/>
                      <a:pt x="341" y="269"/>
                      <a:pt x="349" y="272"/>
                    </a:cubicBezTo>
                    <a:cubicBezTo>
                      <a:pt x="356" y="274"/>
                      <a:pt x="362" y="274"/>
                      <a:pt x="368" y="273"/>
                    </a:cubicBezTo>
                    <a:cubicBezTo>
                      <a:pt x="374" y="271"/>
                      <a:pt x="379" y="268"/>
                      <a:pt x="385" y="263"/>
                    </a:cubicBezTo>
                    <a:cubicBezTo>
                      <a:pt x="389" y="258"/>
                      <a:pt x="392" y="254"/>
                      <a:pt x="394" y="250"/>
                    </a:cubicBezTo>
                    <a:cubicBezTo>
                      <a:pt x="395" y="245"/>
                      <a:pt x="396" y="241"/>
                      <a:pt x="396" y="236"/>
                    </a:cubicBezTo>
                    <a:cubicBezTo>
                      <a:pt x="396" y="231"/>
                      <a:pt x="395" y="226"/>
                      <a:pt x="393" y="221"/>
                    </a:cubicBezTo>
                    <a:cubicBezTo>
                      <a:pt x="391" y="217"/>
                      <a:pt x="388" y="212"/>
                      <a:pt x="385" y="206"/>
                    </a:cubicBezTo>
                    <a:cubicBezTo>
                      <a:pt x="381" y="201"/>
                      <a:pt x="378" y="196"/>
                      <a:pt x="373" y="191"/>
                    </a:cubicBezTo>
                    <a:cubicBezTo>
                      <a:pt x="368" y="186"/>
                      <a:pt x="363" y="180"/>
                      <a:pt x="358" y="175"/>
                    </a:cubicBezTo>
                    <a:close/>
                    <a:moveTo>
                      <a:pt x="514" y="78"/>
                    </a:moveTo>
                    <a:cubicBezTo>
                      <a:pt x="521" y="85"/>
                      <a:pt x="526" y="92"/>
                      <a:pt x="529" y="99"/>
                    </a:cubicBezTo>
                    <a:cubicBezTo>
                      <a:pt x="532" y="107"/>
                      <a:pt x="533" y="115"/>
                      <a:pt x="533" y="123"/>
                    </a:cubicBezTo>
                    <a:cubicBezTo>
                      <a:pt x="532" y="131"/>
                      <a:pt x="530" y="139"/>
                      <a:pt x="525" y="147"/>
                    </a:cubicBezTo>
                    <a:cubicBezTo>
                      <a:pt x="521" y="155"/>
                      <a:pt x="515" y="163"/>
                      <a:pt x="507" y="171"/>
                    </a:cubicBezTo>
                    <a:cubicBezTo>
                      <a:pt x="502" y="176"/>
                      <a:pt x="498" y="180"/>
                      <a:pt x="493" y="184"/>
                    </a:cubicBezTo>
                    <a:cubicBezTo>
                      <a:pt x="488" y="187"/>
                      <a:pt x="483" y="190"/>
                      <a:pt x="479" y="192"/>
                    </a:cubicBezTo>
                    <a:cubicBezTo>
                      <a:pt x="474" y="194"/>
                      <a:pt x="471" y="196"/>
                      <a:pt x="467" y="197"/>
                    </a:cubicBezTo>
                    <a:cubicBezTo>
                      <a:pt x="464" y="198"/>
                      <a:pt x="462" y="198"/>
                      <a:pt x="461" y="198"/>
                    </a:cubicBezTo>
                    <a:cubicBezTo>
                      <a:pt x="460" y="198"/>
                      <a:pt x="459" y="198"/>
                      <a:pt x="458" y="198"/>
                    </a:cubicBezTo>
                    <a:cubicBezTo>
                      <a:pt x="457" y="198"/>
                      <a:pt x="456" y="197"/>
                      <a:pt x="455" y="197"/>
                    </a:cubicBezTo>
                    <a:cubicBezTo>
                      <a:pt x="454" y="196"/>
                      <a:pt x="453" y="196"/>
                      <a:pt x="452" y="195"/>
                    </a:cubicBezTo>
                    <a:cubicBezTo>
                      <a:pt x="451" y="194"/>
                      <a:pt x="450" y="192"/>
                      <a:pt x="448" y="191"/>
                    </a:cubicBezTo>
                    <a:cubicBezTo>
                      <a:pt x="445" y="188"/>
                      <a:pt x="444" y="186"/>
                      <a:pt x="443" y="185"/>
                    </a:cubicBezTo>
                    <a:cubicBezTo>
                      <a:pt x="443" y="183"/>
                      <a:pt x="443" y="182"/>
                      <a:pt x="444" y="181"/>
                    </a:cubicBezTo>
                    <a:cubicBezTo>
                      <a:pt x="445" y="180"/>
                      <a:pt x="447" y="179"/>
                      <a:pt x="450" y="178"/>
                    </a:cubicBezTo>
                    <a:cubicBezTo>
                      <a:pt x="453" y="178"/>
                      <a:pt x="457" y="176"/>
                      <a:pt x="461" y="175"/>
                    </a:cubicBezTo>
                    <a:cubicBezTo>
                      <a:pt x="466" y="173"/>
                      <a:pt x="471" y="170"/>
                      <a:pt x="476" y="167"/>
                    </a:cubicBezTo>
                    <a:cubicBezTo>
                      <a:pt x="482" y="164"/>
                      <a:pt x="487" y="160"/>
                      <a:pt x="492" y="155"/>
                    </a:cubicBezTo>
                    <a:cubicBezTo>
                      <a:pt x="497" y="150"/>
                      <a:pt x="501" y="145"/>
                      <a:pt x="503" y="140"/>
                    </a:cubicBezTo>
                    <a:cubicBezTo>
                      <a:pt x="506" y="135"/>
                      <a:pt x="507" y="130"/>
                      <a:pt x="507" y="125"/>
                    </a:cubicBezTo>
                    <a:cubicBezTo>
                      <a:pt x="508" y="120"/>
                      <a:pt x="507" y="116"/>
                      <a:pt x="505" y="111"/>
                    </a:cubicBezTo>
                    <a:cubicBezTo>
                      <a:pt x="503" y="107"/>
                      <a:pt x="501" y="103"/>
                      <a:pt x="497" y="99"/>
                    </a:cubicBezTo>
                    <a:cubicBezTo>
                      <a:pt x="493" y="95"/>
                      <a:pt x="488" y="92"/>
                      <a:pt x="483" y="91"/>
                    </a:cubicBezTo>
                    <a:cubicBezTo>
                      <a:pt x="479" y="89"/>
                      <a:pt x="473" y="89"/>
                      <a:pt x="468" y="90"/>
                    </a:cubicBezTo>
                    <a:cubicBezTo>
                      <a:pt x="462" y="90"/>
                      <a:pt x="457" y="92"/>
                      <a:pt x="451" y="96"/>
                    </a:cubicBezTo>
                    <a:cubicBezTo>
                      <a:pt x="445" y="99"/>
                      <a:pt x="439" y="104"/>
                      <a:pt x="433" y="110"/>
                    </a:cubicBezTo>
                    <a:lnTo>
                      <a:pt x="419" y="124"/>
                    </a:lnTo>
                    <a:cubicBezTo>
                      <a:pt x="419" y="124"/>
                      <a:pt x="418" y="125"/>
                      <a:pt x="417" y="125"/>
                    </a:cubicBezTo>
                    <a:cubicBezTo>
                      <a:pt x="416" y="125"/>
                      <a:pt x="415" y="125"/>
                      <a:pt x="414" y="125"/>
                    </a:cubicBezTo>
                    <a:cubicBezTo>
                      <a:pt x="413" y="125"/>
                      <a:pt x="412" y="125"/>
                      <a:pt x="411" y="124"/>
                    </a:cubicBezTo>
                    <a:cubicBezTo>
                      <a:pt x="410" y="123"/>
                      <a:pt x="408" y="122"/>
                      <a:pt x="407" y="121"/>
                    </a:cubicBezTo>
                    <a:cubicBezTo>
                      <a:pt x="405" y="119"/>
                      <a:pt x="404" y="118"/>
                      <a:pt x="404" y="117"/>
                    </a:cubicBezTo>
                    <a:cubicBezTo>
                      <a:pt x="403" y="116"/>
                      <a:pt x="403" y="115"/>
                      <a:pt x="402" y="114"/>
                    </a:cubicBezTo>
                    <a:cubicBezTo>
                      <a:pt x="402" y="113"/>
                      <a:pt x="402" y="112"/>
                      <a:pt x="403" y="111"/>
                    </a:cubicBezTo>
                    <a:cubicBezTo>
                      <a:pt x="403" y="110"/>
                      <a:pt x="403" y="110"/>
                      <a:pt x="404" y="109"/>
                    </a:cubicBezTo>
                    <a:lnTo>
                      <a:pt x="416" y="96"/>
                    </a:lnTo>
                    <a:cubicBezTo>
                      <a:pt x="421" y="92"/>
                      <a:pt x="425" y="87"/>
                      <a:pt x="428" y="81"/>
                    </a:cubicBezTo>
                    <a:cubicBezTo>
                      <a:pt x="430" y="76"/>
                      <a:pt x="432" y="71"/>
                      <a:pt x="432" y="66"/>
                    </a:cubicBezTo>
                    <a:cubicBezTo>
                      <a:pt x="432" y="61"/>
                      <a:pt x="432" y="56"/>
                      <a:pt x="430" y="52"/>
                    </a:cubicBezTo>
                    <a:cubicBezTo>
                      <a:pt x="428" y="47"/>
                      <a:pt x="425" y="42"/>
                      <a:pt x="421" y="38"/>
                    </a:cubicBezTo>
                    <a:cubicBezTo>
                      <a:pt x="418" y="35"/>
                      <a:pt x="415" y="33"/>
                      <a:pt x="411" y="31"/>
                    </a:cubicBezTo>
                    <a:cubicBezTo>
                      <a:pt x="407" y="30"/>
                      <a:pt x="404" y="29"/>
                      <a:pt x="400" y="29"/>
                    </a:cubicBezTo>
                    <a:cubicBezTo>
                      <a:pt x="396" y="29"/>
                      <a:pt x="392" y="29"/>
                      <a:pt x="388" y="31"/>
                    </a:cubicBezTo>
                    <a:cubicBezTo>
                      <a:pt x="384" y="33"/>
                      <a:pt x="380" y="36"/>
                      <a:pt x="376" y="40"/>
                    </a:cubicBezTo>
                    <a:cubicBezTo>
                      <a:pt x="371" y="44"/>
                      <a:pt x="368" y="49"/>
                      <a:pt x="366" y="54"/>
                    </a:cubicBezTo>
                    <a:cubicBezTo>
                      <a:pt x="364" y="59"/>
                      <a:pt x="362" y="63"/>
                      <a:pt x="360" y="67"/>
                    </a:cubicBezTo>
                    <a:cubicBezTo>
                      <a:pt x="359" y="72"/>
                      <a:pt x="358" y="75"/>
                      <a:pt x="358" y="78"/>
                    </a:cubicBezTo>
                    <a:cubicBezTo>
                      <a:pt x="357" y="82"/>
                      <a:pt x="356" y="84"/>
                      <a:pt x="356" y="84"/>
                    </a:cubicBezTo>
                    <a:cubicBezTo>
                      <a:pt x="355" y="85"/>
                      <a:pt x="355" y="85"/>
                      <a:pt x="354" y="85"/>
                    </a:cubicBezTo>
                    <a:cubicBezTo>
                      <a:pt x="353" y="86"/>
                      <a:pt x="353" y="86"/>
                      <a:pt x="352" y="85"/>
                    </a:cubicBezTo>
                    <a:cubicBezTo>
                      <a:pt x="351" y="85"/>
                      <a:pt x="350" y="84"/>
                      <a:pt x="349" y="83"/>
                    </a:cubicBezTo>
                    <a:cubicBezTo>
                      <a:pt x="348" y="83"/>
                      <a:pt x="347" y="81"/>
                      <a:pt x="345" y="80"/>
                    </a:cubicBezTo>
                    <a:cubicBezTo>
                      <a:pt x="344" y="79"/>
                      <a:pt x="343" y="78"/>
                      <a:pt x="342" y="77"/>
                    </a:cubicBezTo>
                    <a:cubicBezTo>
                      <a:pt x="341" y="76"/>
                      <a:pt x="341" y="75"/>
                      <a:pt x="340" y="74"/>
                    </a:cubicBezTo>
                    <a:cubicBezTo>
                      <a:pt x="340" y="73"/>
                      <a:pt x="340" y="72"/>
                      <a:pt x="339" y="72"/>
                    </a:cubicBezTo>
                    <a:cubicBezTo>
                      <a:pt x="339" y="71"/>
                      <a:pt x="339" y="70"/>
                      <a:pt x="339" y="68"/>
                    </a:cubicBezTo>
                    <a:cubicBezTo>
                      <a:pt x="339" y="67"/>
                      <a:pt x="339" y="64"/>
                      <a:pt x="340" y="61"/>
                    </a:cubicBezTo>
                    <a:cubicBezTo>
                      <a:pt x="341" y="57"/>
                      <a:pt x="342" y="54"/>
                      <a:pt x="344" y="49"/>
                    </a:cubicBezTo>
                    <a:cubicBezTo>
                      <a:pt x="346" y="45"/>
                      <a:pt x="349" y="40"/>
                      <a:pt x="352" y="35"/>
                    </a:cubicBezTo>
                    <a:cubicBezTo>
                      <a:pt x="355" y="30"/>
                      <a:pt x="359" y="25"/>
                      <a:pt x="364" y="21"/>
                    </a:cubicBezTo>
                    <a:cubicBezTo>
                      <a:pt x="370" y="14"/>
                      <a:pt x="377" y="9"/>
                      <a:pt x="384" y="6"/>
                    </a:cubicBezTo>
                    <a:cubicBezTo>
                      <a:pt x="390" y="2"/>
                      <a:pt x="397" y="0"/>
                      <a:pt x="403" y="0"/>
                    </a:cubicBezTo>
                    <a:cubicBezTo>
                      <a:pt x="410" y="0"/>
                      <a:pt x="416" y="1"/>
                      <a:pt x="422" y="4"/>
                    </a:cubicBezTo>
                    <a:cubicBezTo>
                      <a:pt x="428" y="6"/>
                      <a:pt x="434" y="10"/>
                      <a:pt x="439" y="16"/>
                    </a:cubicBezTo>
                    <a:cubicBezTo>
                      <a:pt x="443" y="20"/>
                      <a:pt x="447" y="25"/>
                      <a:pt x="450" y="30"/>
                    </a:cubicBezTo>
                    <a:cubicBezTo>
                      <a:pt x="452" y="35"/>
                      <a:pt x="454" y="40"/>
                      <a:pt x="455" y="45"/>
                    </a:cubicBezTo>
                    <a:cubicBezTo>
                      <a:pt x="455" y="51"/>
                      <a:pt x="455" y="56"/>
                      <a:pt x="454" y="61"/>
                    </a:cubicBezTo>
                    <a:cubicBezTo>
                      <a:pt x="453" y="67"/>
                      <a:pt x="450" y="72"/>
                      <a:pt x="447" y="77"/>
                    </a:cubicBezTo>
                    <a:lnTo>
                      <a:pt x="447" y="78"/>
                    </a:lnTo>
                    <a:cubicBezTo>
                      <a:pt x="452" y="73"/>
                      <a:pt x="458" y="70"/>
                      <a:pt x="464" y="68"/>
                    </a:cubicBezTo>
                    <a:cubicBezTo>
                      <a:pt x="470" y="66"/>
                      <a:pt x="476" y="64"/>
                      <a:pt x="482" y="64"/>
                    </a:cubicBezTo>
                    <a:cubicBezTo>
                      <a:pt x="488" y="64"/>
                      <a:pt x="494" y="66"/>
                      <a:pt x="499" y="68"/>
                    </a:cubicBezTo>
                    <a:cubicBezTo>
                      <a:pt x="505" y="70"/>
                      <a:pt x="510" y="74"/>
                      <a:pt x="514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Freeform 199"/>
              <p:cNvSpPr>
                <a:spLocks/>
              </p:cNvSpPr>
              <p:nvPr/>
            </p:nvSpPr>
            <p:spPr bwMode="auto">
              <a:xfrm>
                <a:off x="3657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200"/>
              <p:cNvSpPr>
                <a:spLocks noEditPoints="1"/>
              </p:cNvSpPr>
              <p:nvPr/>
            </p:nvSpPr>
            <p:spPr bwMode="auto">
              <a:xfrm>
                <a:off x="3660" y="3758"/>
                <a:ext cx="77" cy="78"/>
              </a:xfrm>
              <a:custGeom>
                <a:avLst/>
                <a:gdLst/>
                <a:ahLst/>
                <a:cxnLst>
                  <a:cxn ang="0">
                    <a:pos x="170" y="196"/>
                  </a:cxn>
                  <a:cxn ang="0">
                    <a:pos x="184" y="259"/>
                  </a:cxn>
                  <a:cxn ang="0">
                    <a:pos x="138" y="306"/>
                  </a:cxn>
                  <a:cxn ang="0">
                    <a:pos x="78" y="292"/>
                  </a:cxn>
                  <a:cxn ang="0">
                    <a:pos x="17" y="230"/>
                  </a:cxn>
                  <a:cxn ang="0">
                    <a:pos x="3" y="167"/>
                  </a:cxn>
                  <a:cxn ang="0">
                    <a:pos x="49" y="120"/>
                  </a:cxn>
                  <a:cxn ang="0">
                    <a:pos x="109" y="134"/>
                  </a:cxn>
                  <a:cxn ang="0">
                    <a:pos x="124" y="184"/>
                  </a:cxn>
                  <a:cxn ang="0">
                    <a:pos x="87" y="153"/>
                  </a:cxn>
                  <a:cxn ang="0">
                    <a:pos x="59" y="143"/>
                  </a:cxn>
                  <a:cxn ang="0">
                    <a:pos x="36" y="155"/>
                  </a:cxn>
                  <a:cxn ang="0">
                    <a:pos x="28" y="196"/>
                  </a:cxn>
                  <a:cxn ang="0">
                    <a:pos x="62" y="242"/>
                  </a:cxn>
                  <a:cxn ang="0">
                    <a:pos x="115" y="281"/>
                  </a:cxn>
                  <a:cxn ang="0">
                    <a:pos x="151" y="271"/>
                  </a:cxn>
                  <a:cxn ang="0">
                    <a:pos x="162" y="245"/>
                  </a:cxn>
                  <a:cxn ang="0">
                    <a:pos x="151" y="215"/>
                  </a:cxn>
                  <a:cxn ang="0">
                    <a:pos x="124" y="184"/>
                  </a:cxn>
                  <a:cxn ang="0">
                    <a:pos x="293" y="87"/>
                  </a:cxn>
                  <a:cxn ang="0">
                    <a:pos x="276" y="108"/>
                  </a:cxn>
                  <a:cxn ang="0">
                    <a:pos x="307" y="140"/>
                  </a:cxn>
                  <a:cxn ang="0">
                    <a:pos x="304" y="146"/>
                  </a:cxn>
                  <a:cxn ang="0">
                    <a:pos x="295" y="156"/>
                  </a:cxn>
                  <a:cxn ang="0">
                    <a:pos x="289" y="158"/>
                  </a:cxn>
                  <a:cxn ang="0">
                    <a:pos x="257" y="127"/>
                  </a:cxn>
                  <a:cxn ang="0">
                    <a:pos x="196" y="187"/>
                  </a:cxn>
                  <a:cxn ang="0">
                    <a:pos x="189" y="186"/>
                  </a:cxn>
                  <a:cxn ang="0">
                    <a:pos x="181" y="178"/>
                  </a:cxn>
                  <a:cxn ang="0">
                    <a:pos x="177" y="171"/>
                  </a:cxn>
                  <a:cxn ang="0">
                    <a:pos x="139" y="30"/>
                  </a:cxn>
                  <a:cxn ang="0">
                    <a:pos x="141" y="23"/>
                  </a:cxn>
                  <a:cxn ang="0">
                    <a:pos x="150" y="12"/>
                  </a:cxn>
                  <a:cxn ang="0">
                    <a:pos x="162" y="2"/>
                  </a:cxn>
                  <a:cxn ang="0">
                    <a:pos x="169" y="1"/>
                  </a:cxn>
                  <a:cxn ang="0">
                    <a:pos x="276" y="76"/>
                  </a:cxn>
                  <a:cxn ang="0">
                    <a:pos x="288" y="80"/>
                  </a:cxn>
                  <a:cxn ang="0">
                    <a:pos x="162" y="33"/>
                  </a:cxn>
                  <a:cxn ang="0">
                    <a:pos x="241" y="111"/>
                  </a:cxn>
                </a:cxnLst>
                <a:rect l="0" t="0" r="r" b="b"/>
                <a:pathLst>
                  <a:path w="307" h="309">
                    <a:moveTo>
                      <a:pt x="142" y="163"/>
                    </a:moveTo>
                    <a:cubicBezTo>
                      <a:pt x="153" y="174"/>
                      <a:pt x="163" y="185"/>
                      <a:pt x="170" y="196"/>
                    </a:cubicBezTo>
                    <a:cubicBezTo>
                      <a:pt x="177" y="207"/>
                      <a:pt x="182" y="217"/>
                      <a:pt x="185" y="228"/>
                    </a:cubicBezTo>
                    <a:cubicBezTo>
                      <a:pt x="187" y="238"/>
                      <a:pt x="187" y="249"/>
                      <a:pt x="184" y="259"/>
                    </a:cubicBezTo>
                    <a:cubicBezTo>
                      <a:pt x="181" y="269"/>
                      <a:pt x="175" y="279"/>
                      <a:pt x="165" y="288"/>
                    </a:cubicBezTo>
                    <a:cubicBezTo>
                      <a:pt x="156" y="297"/>
                      <a:pt x="147" y="303"/>
                      <a:pt x="138" y="306"/>
                    </a:cubicBezTo>
                    <a:cubicBezTo>
                      <a:pt x="129" y="309"/>
                      <a:pt x="119" y="309"/>
                      <a:pt x="109" y="307"/>
                    </a:cubicBezTo>
                    <a:cubicBezTo>
                      <a:pt x="99" y="304"/>
                      <a:pt x="89" y="299"/>
                      <a:pt x="78" y="292"/>
                    </a:cubicBezTo>
                    <a:cubicBezTo>
                      <a:pt x="67" y="284"/>
                      <a:pt x="56" y="275"/>
                      <a:pt x="44" y="263"/>
                    </a:cubicBezTo>
                    <a:cubicBezTo>
                      <a:pt x="33" y="252"/>
                      <a:pt x="24" y="241"/>
                      <a:pt x="17" y="230"/>
                    </a:cubicBezTo>
                    <a:cubicBezTo>
                      <a:pt x="10" y="219"/>
                      <a:pt x="5" y="209"/>
                      <a:pt x="2" y="198"/>
                    </a:cubicBezTo>
                    <a:cubicBezTo>
                      <a:pt x="0" y="188"/>
                      <a:pt x="0" y="177"/>
                      <a:pt x="3" y="167"/>
                    </a:cubicBezTo>
                    <a:cubicBezTo>
                      <a:pt x="6" y="157"/>
                      <a:pt x="12" y="148"/>
                      <a:pt x="21" y="138"/>
                    </a:cubicBezTo>
                    <a:cubicBezTo>
                      <a:pt x="30" y="129"/>
                      <a:pt x="39" y="123"/>
                      <a:pt x="49" y="120"/>
                    </a:cubicBezTo>
                    <a:cubicBezTo>
                      <a:pt x="58" y="117"/>
                      <a:pt x="68" y="117"/>
                      <a:pt x="78" y="119"/>
                    </a:cubicBezTo>
                    <a:cubicBezTo>
                      <a:pt x="88" y="122"/>
                      <a:pt x="98" y="127"/>
                      <a:pt x="109" y="134"/>
                    </a:cubicBezTo>
                    <a:cubicBezTo>
                      <a:pt x="119" y="142"/>
                      <a:pt x="131" y="151"/>
                      <a:pt x="142" y="163"/>
                    </a:cubicBezTo>
                    <a:close/>
                    <a:moveTo>
                      <a:pt x="124" y="184"/>
                    </a:moveTo>
                    <a:cubicBezTo>
                      <a:pt x="117" y="177"/>
                      <a:pt x="111" y="171"/>
                      <a:pt x="104" y="166"/>
                    </a:cubicBezTo>
                    <a:cubicBezTo>
                      <a:pt x="98" y="160"/>
                      <a:pt x="92" y="156"/>
                      <a:pt x="87" y="153"/>
                    </a:cubicBezTo>
                    <a:cubicBezTo>
                      <a:pt x="82" y="149"/>
                      <a:pt x="77" y="147"/>
                      <a:pt x="72" y="145"/>
                    </a:cubicBezTo>
                    <a:cubicBezTo>
                      <a:pt x="67" y="144"/>
                      <a:pt x="63" y="143"/>
                      <a:pt x="59" y="143"/>
                    </a:cubicBezTo>
                    <a:cubicBezTo>
                      <a:pt x="54" y="144"/>
                      <a:pt x="50" y="145"/>
                      <a:pt x="47" y="147"/>
                    </a:cubicBezTo>
                    <a:cubicBezTo>
                      <a:pt x="43" y="148"/>
                      <a:pt x="39" y="151"/>
                      <a:pt x="36" y="155"/>
                    </a:cubicBezTo>
                    <a:cubicBezTo>
                      <a:pt x="29" y="161"/>
                      <a:pt x="26" y="168"/>
                      <a:pt x="25" y="174"/>
                    </a:cubicBezTo>
                    <a:cubicBezTo>
                      <a:pt x="24" y="181"/>
                      <a:pt x="25" y="188"/>
                      <a:pt x="28" y="196"/>
                    </a:cubicBezTo>
                    <a:cubicBezTo>
                      <a:pt x="31" y="203"/>
                      <a:pt x="35" y="211"/>
                      <a:pt x="41" y="219"/>
                    </a:cubicBezTo>
                    <a:cubicBezTo>
                      <a:pt x="47" y="226"/>
                      <a:pt x="54" y="234"/>
                      <a:pt x="62" y="242"/>
                    </a:cubicBezTo>
                    <a:cubicBezTo>
                      <a:pt x="73" y="253"/>
                      <a:pt x="83" y="261"/>
                      <a:pt x="91" y="268"/>
                    </a:cubicBezTo>
                    <a:cubicBezTo>
                      <a:pt x="100" y="274"/>
                      <a:pt x="108" y="278"/>
                      <a:pt x="115" y="281"/>
                    </a:cubicBezTo>
                    <a:cubicBezTo>
                      <a:pt x="122" y="283"/>
                      <a:pt x="128" y="283"/>
                      <a:pt x="134" y="282"/>
                    </a:cubicBezTo>
                    <a:cubicBezTo>
                      <a:pt x="140" y="280"/>
                      <a:pt x="146" y="277"/>
                      <a:pt x="151" y="271"/>
                    </a:cubicBezTo>
                    <a:cubicBezTo>
                      <a:pt x="155" y="267"/>
                      <a:pt x="158" y="263"/>
                      <a:pt x="160" y="259"/>
                    </a:cubicBezTo>
                    <a:cubicBezTo>
                      <a:pt x="162" y="254"/>
                      <a:pt x="162" y="250"/>
                      <a:pt x="162" y="245"/>
                    </a:cubicBezTo>
                    <a:cubicBezTo>
                      <a:pt x="162" y="240"/>
                      <a:pt x="161" y="235"/>
                      <a:pt x="159" y="230"/>
                    </a:cubicBezTo>
                    <a:cubicBezTo>
                      <a:pt x="157" y="225"/>
                      <a:pt x="154" y="220"/>
                      <a:pt x="151" y="215"/>
                    </a:cubicBezTo>
                    <a:cubicBezTo>
                      <a:pt x="148" y="210"/>
                      <a:pt x="144" y="205"/>
                      <a:pt x="139" y="200"/>
                    </a:cubicBezTo>
                    <a:cubicBezTo>
                      <a:pt x="135" y="195"/>
                      <a:pt x="130" y="189"/>
                      <a:pt x="124" y="184"/>
                    </a:cubicBezTo>
                    <a:close/>
                    <a:moveTo>
                      <a:pt x="288" y="80"/>
                    </a:moveTo>
                    <a:cubicBezTo>
                      <a:pt x="290" y="82"/>
                      <a:pt x="292" y="85"/>
                      <a:pt x="293" y="87"/>
                    </a:cubicBezTo>
                    <a:cubicBezTo>
                      <a:pt x="293" y="89"/>
                      <a:pt x="293" y="91"/>
                      <a:pt x="292" y="92"/>
                    </a:cubicBezTo>
                    <a:lnTo>
                      <a:pt x="276" y="108"/>
                    </a:lnTo>
                    <a:lnTo>
                      <a:pt x="306" y="138"/>
                    </a:lnTo>
                    <a:cubicBezTo>
                      <a:pt x="306" y="139"/>
                      <a:pt x="307" y="139"/>
                      <a:pt x="307" y="140"/>
                    </a:cubicBezTo>
                    <a:cubicBezTo>
                      <a:pt x="307" y="141"/>
                      <a:pt x="307" y="142"/>
                      <a:pt x="306" y="143"/>
                    </a:cubicBezTo>
                    <a:cubicBezTo>
                      <a:pt x="306" y="144"/>
                      <a:pt x="305" y="145"/>
                      <a:pt x="304" y="146"/>
                    </a:cubicBezTo>
                    <a:cubicBezTo>
                      <a:pt x="303" y="148"/>
                      <a:pt x="301" y="149"/>
                      <a:pt x="299" y="151"/>
                    </a:cubicBezTo>
                    <a:cubicBezTo>
                      <a:pt x="298" y="153"/>
                      <a:pt x="296" y="155"/>
                      <a:pt x="295" y="156"/>
                    </a:cubicBezTo>
                    <a:cubicBezTo>
                      <a:pt x="293" y="157"/>
                      <a:pt x="292" y="157"/>
                      <a:pt x="291" y="158"/>
                    </a:cubicBezTo>
                    <a:cubicBezTo>
                      <a:pt x="290" y="158"/>
                      <a:pt x="289" y="158"/>
                      <a:pt x="289" y="158"/>
                    </a:cubicBezTo>
                    <a:cubicBezTo>
                      <a:pt x="288" y="158"/>
                      <a:pt x="287" y="158"/>
                      <a:pt x="287" y="157"/>
                    </a:cubicBezTo>
                    <a:lnTo>
                      <a:pt x="257" y="127"/>
                    </a:lnTo>
                    <a:lnTo>
                      <a:pt x="198" y="186"/>
                    </a:lnTo>
                    <a:cubicBezTo>
                      <a:pt x="197" y="187"/>
                      <a:pt x="196" y="187"/>
                      <a:pt x="196" y="187"/>
                    </a:cubicBezTo>
                    <a:cubicBezTo>
                      <a:pt x="195" y="188"/>
                      <a:pt x="194" y="188"/>
                      <a:pt x="193" y="188"/>
                    </a:cubicBezTo>
                    <a:cubicBezTo>
                      <a:pt x="192" y="188"/>
                      <a:pt x="191" y="187"/>
                      <a:pt x="189" y="186"/>
                    </a:cubicBezTo>
                    <a:cubicBezTo>
                      <a:pt x="188" y="185"/>
                      <a:pt x="186" y="184"/>
                      <a:pt x="185" y="182"/>
                    </a:cubicBezTo>
                    <a:cubicBezTo>
                      <a:pt x="183" y="181"/>
                      <a:pt x="182" y="180"/>
                      <a:pt x="181" y="178"/>
                    </a:cubicBezTo>
                    <a:cubicBezTo>
                      <a:pt x="180" y="177"/>
                      <a:pt x="179" y="176"/>
                      <a:pt x="178" y="175"/>
                    </a:cubicBezTo>
                    <a:cubicBezTo>
                      <a:pt x="178" y="174"/>
                      <a:pt x="177" y="173"/>
                      <a:pt x="177" y="171"/>
                    </a:cubicBezTo>
                    <a:cubicBezTo>
                      <a:pt x="176" y="170"/>
                      <a:pt x="176" y="169"/>
                      <a:pt x="175" y="167"/>
                    </a:cubicBezTo>
                    <a:lnTo>
                      <a:pt x="139" y="30"/>
                    </a:lnTo>
                    <a:cubicBezTo>
                      <a:pt x="139" y="29"/>
                      <a:pt x="139" y="28"/>
                      <a:pt x="139" y="26"/>
                    </a:cubicBezTo>
                    <a:cubicBezTo>
                      <a:pt x="140" y="25"/>
                      <a:pt x="140" y="24"/>
                      <a:pt x="141" y="23"/>
                    </a:cubicBezTo>
                    <a:cubicBezTo>
                      <a:pt x="142" y="21"/>
                      <a:pt x="143" y="20"/>
                      <a:pt x="145" y="18"/>
                    </a:cubicBezTo>
                    <a:cubicBezTo>
                      <a:pt x="146" y="16"/>
                      <a:pt x="148" y="14"/>
                      <a:pt x="150" y="12"/>
                    </a:cubicBezTo>
                    <a:cubicBezTo>
                      <a:pt x="153" y="9"/>
                      <a:pt x="155" y="7"/>
                      <a:pt x="157" y="6"/>
                    </a:cubicBezTo>
                    <a:cubicBezTo>
                      <a:pt x="159" y="4"/>
                      <a:pt x="161" y="3"/>
                      <a:pt x="162" y="2"/>
                    </a:cubicBezTo>
                    <a:cubicBezTo>
                      <a:pt x="164" y="1"/>
                      <a:pt x="165" y="0"/>
                      <a:pt x="166" y="0"/>
                    </a:cubicBezTo>
                    <a:cubicBezTo>
                      <a:pt x="167" y="0"/>
                      <a:pt x="168" y="1"/>
                      <a:pt x="169" y="1"/>
                    </a:cubicBezTo>
                    <a:lnTo>
                      <a:pt x="260" y="92"/>
                    </a:lnTo>
                    <a:lnTo>
                      <a:pt x="276" y="76"/>
                    </a:lnTo>
                    <a:cubicBezTo>
                      <a:pt x="277" y="75"/>
                      <a:pt x="279" y="75"/>
                      <a:pt x="281" y="75"/>
                    </a:cubicBezTo>
                    <a:cubicBezTo>
                      <a:pt x="283" y="76"/>
                      <a:pt x="285" y="77"/>
                      <a:pt x="288" y="80"/>
                    </a:cubicBezTo>
                    <a:close/>
                    <a:moveTo>
                      <a:pt x="162" y="33"/>
                    </a:moveTo>
                    <a:lnTo>
                      <a:pt x="162" y="33"/>
                    </a:lnTo>
                    <a:lnTo>
                      <a:pt x="195" y="158"/>
                    </a:lnTo>
                    <a:lnTo>
                      <a:pt x="241" y="111"/>
                    </a:lnTo>
                    <a:lnTo>
                      <a:pt x="162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201"/>
              <p:cNvSpPr>
                <a:spLocks noEditPoints="1"/>
              </p:cNvSpPr>
              <p:nvPr/>
            </p:nvSpPr>
            <p:spPr bwMode="auto">
              <a:xfrm>
                <a:off x="3704" y="3832"/>
                <a:ext cx="135" cy="138"/>
              </a:xfrm>
              <a:custGeom>
                <a:avLst/>
                <a:gdLst/>
                <a:ahLst/>
                <a:cxnLst>
                  <a:cxn ang="0">
                    <a:pos x="215" y="465"/>
                  </a:cxn>
                  <a:cxn ang="0">
                    <a:pos x="134" y="549"/>
                  </a:cxn>
                  <a:cxn ang="0">
                    <a:pos x="124" y="551"/>
                  </a:cxn>
                  <a:cxn ang="0">
                    <a:pos x="114" y="540"/>
                  </a:cxn>
                  <a:cxn ang="0">
                    <a:pos x="112" y="473"/>
                  </a:cxn>
                  <a:cxn ang="0">
                    <a:pos x="96" y="399"/>
                  </a:cxn>
                  <a:cxn ang="0">
                    <a:pos x="64" y="377"/>
                  </a:cxn>
                  <a:cxn ang="0">
                    <a:pos x="29" y="403"/>
                  </a:cxn>
                  <a:cxn ang="0">
                    <a:pos x="18" y="433"/>
                  </a:cxn>
                  <a:cxn ang="0">
                    <a:pos x="10" y="432"/>
                  </a:cxn>
                  <a:cxn ang="0">
                    <a:pos x="2" y="423"/>
                  </a:cxn>
                  <a:cxn ang="0">
                    <a:pos x="2" y="409"/>
                  </a:cxn>
                  <a:cxn ang="0">
                    <a:pos x="25" y="369"/>
                  </a:cxn>
                  <a:cxn ang="0">
                    <a:pos x="86" y="353"/>
                  </a:cxn>
                  <a:cxn ang="0">
                    <a:pos x="125" y="400"/>
                  </a:cxn>
                  <a:cxn ang="0">
                    <a:pos x="135" y="517"/>
                  </a:cxn>
                  <a:cxn ang="0">
                    <a:pos x="202" y="453"/>
                  </a:cxn>
                  <a:cxn ang="0">
                    <a:pos x="264" y="277"/>
                  </a:cxn>
                  <a:cxn ang="0">
                    <a:pos x="305" y="372"/>
                  </a:cxn>
                  <a:cxn ang="0">
                    <a:pos x="230" y="420"/>
                  </a:cxn>
                  <a:cxn ang="0">
                    <a:pos x="138" y="343"/>
                  </a:cxn>
                  <a:cxn ang="0">
                    <a:pos x="142" y="251"/>
                  </a:cxn>
                  <a:cxn ang="0">
                    <a:pos x="230" y="248"/>
                  </a:cxn>
                  <a:cxn ang="0">
                    <a:pos x="226" y="279"/>
                  </a:cxn>
                  <a:cxn ang="0">
                    <a:pos x="180" y="257"/>
                  </a:cxn>
                  <a:cxn ang="0">
                    <a:pos x="146" y="288"/>
                  </a:cxn>
                  <a:cxn ang="0">
                    <a:pos x="184" y="355"/>
                  </a:cxn>
                  <a:cxn ang="0">
                    <a:pos x="256" y="395"/>
                  </a:cxn>
                  <a:cxn ang="0">
                    <a:pos x="284" y="358"/>
                  </a:cxn>
                  <a:cxn ang="0">
                    <a:pos x="260" y="313"/>
                  </a:cxn>
                  <a:cxn ang="0">
                    <a:pos x="404" y="196"/>
                  </a:cxn>
                  <a:cxn ang="0">
                    <a:pos x="400" y="288"/>
                  </a:cxn>
                  <a:cxn ang="0">
                    <a:pos x="312" y="292"/>
                  </a:cxn>
                  <a:cxn ang="0">
                    <a:pos x="237" y="198"/>
                  </a:cxn>
                  <a:cxn ang="0">
                    <a:pos x="283" y="120"/>
                  </a:cxn>
                  <a:cxn ang="0">
                    <a:pos x="377" y="163"/>
                  </a:cxn>
                  <a:cxn ang="0">
                    <a:pos x="321" y="153"/>
                  </a:cxn>
                  <a:cxn ang="0">
                    <a:pos x="281" y="147"/>
                  </a:cxn>
                  <a:cxn ang="0">
                    <a:pos x="262" y="196"/>
                  </a:cxn>
                  <a:cxn ang="0">
                    <a:pos x="326" y="268"/>
                  </a:cxn>
                  <a:cxn ang="0">
                    <a:pos x="385" y="272"/>
                  </a:cxn>
                  <a:cxn ang="0">
                    <a:pos x="393" y="230"/>
                  </a:cxn>
                  <a:cxn ang="0">
                    <a:pos x="359" y="184"/>
                  </a:cxn>
                  <a:cxn ang="0">
                    <a:pos x="526" y="92"/>
                  </a:cxn>
                  <a:cxn ang="0">
                    <a:pos x="541" y="140"/>
                  </a:cxn>
                  <a:cxn ang="0">
                    <a:pos x="534" y="151"/>
                  </a:cxn>
                  <a:cxn ang="0">
                    <a:pos x="523" y="158"/>
                  </a:cxn>
                  <a:cxn ang="0">
                    <a:pos x="433" y="186"/>
                  </a:cxn>
                  <a:cxn ang="0">
                    <a:pos x="424" y="186"/>
                  </a:cxn>
                  <a:cxn ang="0">
                    <a:pos x="413" y="175"/>
                  </a:cxn>
                  <a:cxn ang="0">
                    <a:pos x="374" y="30"/>
                  </a:cxn>
                  <a:cxn ang="0">
                    <a:pos x="379" y="18"/>
                  </a:cxn>
                  <a:cxn ang="0">
                    <a:pos x="397" y="2"/>
                  </a:cxn>
                  <a:cxn ang="0">
                    <a:pos x="494" y="93"/>
                  </a:cxn>
                  <a:cxn ang="0">
                    <a:pos x="523" y="80"/>
                  </a:cxn>
                  <a:cxn ang="0">
                    <a:pos x="429" y="158"/>
                  </a:cxn>
                </a:cxnLst>
                <a:rect l="0" t="0" r="r" b="b"/>
                <a:pathLst>
                  <a:path w="541" h="553">
                    <a:moveTo>
                      <a:pt x="210" y="458"/>
                    </a:moveTo>
                    <a:cubicBezTo>
                      <a:pt x="211" y="459"/>
                      <a:pt x="212" y="461"/>
                      <a:pt x="213" y="462"/>
                    </a:cubicBezTo>
                    <a:cubicBezTo>
                      <a:pt x="214" y="463"/>
                      <a:pt x="214" y="464"/>
                      <a:pt x="215" y="465"/>
                    </a:cubicBezTo>
                    <a:cubicBezTo>
                      <a:pt x="215" y="466"/>
                      <a:pt x="215" y="467"/>
                      <a:pt x="215" y="468"/>
                    </a:cubicBezTo>
                    <a:cubicBezTo>
                      <a:pt x="215" y="469"/>
                      <a:pt x="214" y="470"/>
                      <a:pt x="213" y="470"/>
                    </a:cubicBezTo>
                    <a:lnTo>
                      <a:pt x="134" y="549"/>
                    </a:lnTo>
                    <a:cubicBezTo>
                      <a:pt x="133" y="550"/>
                      <a:pt x="132" y="551"/>
                      <a:pt x="131" y="552"/>
                    </a:cubicBezTo>
                    <a:cubicBezTo>
                      <a:pt x="130" y="552"/>
                      <a:pt x="129" y="553"/>
                      <a:pt x="128" y="552"/>
                    </a:cubicBezTo>
                    <a:cubicBezTo>
                      <a:pt x="127" y="552"/>
                      <a:pt x="126" y="552"/>
                      <a:pt x="124" y="551"/>
                    </a:cubicBezTo>
                    <a:cubicBezTo>
                      <a:pt x="123" y="550"/>
                      <a:pt x="122" y="549"/>
                      <a:pt x="120" y="547"/>
                    </a:cubicBezTo>
                    <a:cubicBezTo>
                      <a:pt x="118" y="546"/>
                      <a:pt x="117" y="545"/>
                      <a:pt x="116" y="543"/>
                    </a:cubicBezTo>
                    <a:cubicBezTo>
                      <a:pt x="115" y="542"/>
                      <a:pt x="114" y="541"/>
                      <a:pt x="114" y="540"/>
                    </a:cubicBezTo>
                    <a:cubicBezTo>
                      <a:pt x="114" y="539"/>
                      <a:pt x="113" y="537"/>
                      <a:pt x="113" y="536"/>
                    </a:cubicBezTo>
                    <a:cubicBezTo>
                      <a:pt x="113" y="534"/>
                      <a:pt x="112" y="533"/>
                      <a:pt x="112" y="531"/>
                    </a:cubicBezTo>
                    <a:lnTo>
                      <a:pt x="112" y="473"/>
                    </a:lnTo>
                    <a:cubicBezTo>
                      <a:pt x="111" y="460"/>
                      <a:pt x="111" y="448"/>
                      <a:pt x="109" y="439"/>
                    </a:cubicBezTo>
                    <a:cubicBezTo>
                      <a:pt x="108" y="429"/>
                      <a:pt x="106" y="421"/>
                      <a:pt x="104" y="415"/>
                    </a:cubicBezTo>
                    <a:cubicBezTo>
                      <a:pt x="102" y="408"/>
                      <a:pt x="99" y="403"/>
                      <a:pt x="96" y="399"/>
                    </a:cubicBezTo>
                    <a:cubicBezTo>
                      <a:pt x="93" y="394"/>
                      <a:pt x="90" y="391"/>
                      <a:pt x="87" y="387"/>
                    </a:cubicBezTo>
                    <a:cubicBezTo>
                      <a:pt x="84" y="384"/>
                      <a:pt x="80" y="382"/>
                      <a:pt x="76" y="380"/>
                    </a:cubicBezTo>
                    <a:cubicBezTo>
                      <a:pt x="72" y="378"/>
                      <a:pt x="68" y="377"/>
                      <a:pt x="64" y="377"/>
                    </a:cubicBezTo>
                    <a:cubicBezTo>
                      <a:pt x="60" y="377"/>
                      <a:pt x="56" y="378"/>
                      <a:pt x="52" y="380"/>
                    </a:cubicBezTo>
                    <a:cubicBezTo>
                      <a:pt x="47" y="381"/>
                      <a:pt x="43" y="384"/>
                      <a:pt x="39" y="388"/>
                    </a:cubicBezTo>
                    <a:cubicBezTo>
                      <a:pt x="35" y="393"/>
                      <a:pt x="31" y="398"/>
                      <a:pt x="29" y="403"/>
                    </a:cubicBezTo>
                    <a:cubicBezTo>
                      <a:pt x="26" y="408"/>
                      <a:pt x="24" y="412"/>
                      <a:pt x="23" y="416"/>
                    </a:cubicBezTo>
                    <a:cubicBezTo>
                      <a:pt x="22" y="421"/>
                      <a:pt x="21" y="424"/>
                      <a:pt x="20" y="427"/>
                    </a:cubicBezTo>
                    <a:cubicBezTo>
                      <a:pt x="19" y="431"/>
                      <a:pt x="19" y="433"/>
                      <a:pt x="18" y="433"/>
                    </a:cubicBezTo>
                    <a:cubicBezTo>
                      <a:pt x="17" y="434"/>
                      <a:pt x="17" y="434"/>
                      <a:pt x="16" y="434"/>
                    </a:cubicBezTo>
                    <a:cubicBezTo>
                      <a:pt x="15" y="435"/>
                      <a:pt x="14" y="434"/>
                      <a:pt x="13" y="434"/>
                    </a:cubicBezTo>
                    <a:cubicBezTo>
                      <a:pt x="13" y="434"/>
                      <a:pt x="11" y="433"/>
                      <a:pt x="10" y="432"/>
                    </a:cubicBezTo>
                    <a:cubicBezTo>
                      <a:pt x="9" y="431"/>
                      <a:pt x="8" y="430"/>
                      <a:pt x="6" y="428"/>
                    </a:cubicBezTo>
                    <a:cubicBezTo>
                      <a:pt x="5" y="427"/>
                      <a:pt x="4" y="426"/>
                      <a:pt x="3" y="425"/>
                    </a:cubicBezTo>
                    <a:cubicBezTo>
                      <a:pt x="2" y="424"/>
                      <a:pt x="2" y="424"/>
                      <a:pt x="2" y="423"/>
                    </a:cubicBezTo>
                    <a:cubicBezTo>
                      <a:pt x="1" y="422"/>
                      <a:pt x="1" y="421"/>
                      <a:pt x="1" y="420"/>
                    </a:cubicBezTo>
                    <a:cubicBezTo>
                      <a:pt x="0" y="420"/>
                      <a:pt x="0" y="418"/>
                      <a:pt x="0" y="417"/>
                    </a:cubicBezTo>
                    <a:cubicBezTo>
                      <a:pt x="1" y="415"/>
                      <a:pt x="1" y="412"/>
                      <a:pt x="2" y="409"/>
                    </a:cubicBezTo>
                    <a:cubicBezTo>
                      <a:pt x="3" y="405"/>
                      <a:pt x="4" y="401"/>
                      <a:pt x="6" y="397"/>
                    </a:cubicBezTo>
                    <a:cubicBezTo>
                      <a:pt x="8" y="392"/>
                      <a:pt x="11" y="388"/>
                      <a:pt x="14" y="383"/>
                    </a:cubicBezTo>
                    <a:cubicBezTo>
                      <a:pt x="17" y="378"/>
                      <a:pt x="20" y="373"/>
                      <a:pt x="25" y="369"/>
                    </a:cubicBezTo>
                    <a:cubicBezTo>
                      <a:pt x="32" y="362"/>
                      <a:pt x="39" y="357"/>
                      <a:pt x="46" y="354"/>
                    </a:cubicBezTo>
                    <a:cubicBezTo>
                      <a:pt x="53" y="351"/>
                      <a:pt x="60" y="349"/>
                      <a:pt x="67" y="349"/>
                    </a:cubicBezTo>
                    <a:cubicBezTo>
                      <a:pt x="74" y="349"/>
                      <a:pt x="80" y="350"/>
                      <a:pt x="86" y="353"/>
                    </a:cubicBezTo>
                    <a:cubicBezTo>
                      <a:pt x="93" y="356"/>
                      <a:pt x="98" y="360"/>
                      <a:pt x="103" y="365"/>
                    </a:cubicBezTo>
                    <a:cubicBezTo>
                      <a:pt x="108" y="369"/>
                      <a:pt x="112" y="374"/>
                      <a:pt x="116" y="380"/>
                    </a:cubicBezTo>
                    <a:cubicBezTo>
                      <a:pt x="119" y="385"/>
                      <a:pt x="123" y="392"/>
                      <a:pt x="125" y="400"/>
                    </a:cubicBezTo>
                    <a:cubicBezTo>
                      <a:pt x="128" y="407"/>
                      <a:pt x="130" y="417"/>
                      <a:pt x="131" y="428"/>
                    </a:cubicBezTo>
                    <a:cubicBezTo>
                      <a:pt x="133" y="440"/>
                      <a:pt x="134" y="454"/>
                      <a:pt x="134" y="470"/>
                    </a:cubicBezTo>
                    <a:lnTo>
                      <a:pt x="135" y="517"/>
                    </a:lnTo>
                    <a:lnTo>
                      <a:pt x="197" y="454"/>
                    </a:lnTo>
                    <a:cubicBezTo>
                      <a:pt x="198" y="454"/>
                      <a:pt x="199" y="453"/>
                      <a:pt x="199" y="453"/>
                    </a:cubicBezTo>
                    <a:cubicBezTo>
                      <a:pt x="200" y="453"/>
                      <a:pt x="201" y="453"/>
                      <a:pt x="202" y="453"/>
                    </a:cubicBezTo>
                    <a:cubicBezTo>
                      <a:pt x="203" y="454"/>
                      <a:pt x="205" y="454"/>
                      <a:pt x="206" y="455"/>
                    </a:cubicBezTo>
                    <a:cubicBezTo>
                      <a:pt x="207" y="456"/>
                      <a:pt x="208" y="457"/>
                      <a:pt x="210" y="458"/>
                    </a:cubicBezTo>
                    <a:close/>
                    <a:moveTo>
                      <a:pt x="264" y="277"/>
                    </a:moveTo>
                    <a:cubicBezTo>
                      <a:pt x="275" y="288"/>
                      <a:pt x="284" y="298"/>
                      <a:pt x="291" y="309"/>
                    </a:cubicBezTo>
                    <a:cubicBezTo>
                      <a:pt x="299" y="320"/>
                      <a:pt x="303" y="331"/>
                      <a:pt x="306" y="341"/>
                    </a:cubicBezTo>
                    <a:cubicBezTo>
                      <a:pt x="308" y="352"/>
                      <a:pt x="308" y="362"/>
                      <a:pt x="305" y="372"/>
                    </a:cubicBezTo>
                    <a:cubicBezTo>
                      <a:pt x="302" y="382"/>
                      <a:pt x="296" y="392"/>
                      <a:pt x="287" y="401"/>
                    </a:cubicBezTo>
                    <a:cubicBezTo>
                      <a:pt x="278" y="410"/>
                      <a:pt x="269" y="416"/>
                      <a:pt x="259" y="419"/>
                    </a:cubicBezTo>
                    <a:cubicBezTo>
                      <a:pt x="250" y="422"/>
                      <a:pt x="240" y="422"/>
                      <a:pt x="230" y="420"/>
                    </a:cubicBezTo>
                    <a:cubicBezTo>
                      <a:pt x="220" y="418"/>
                      <a:pt x="210" y="413"/>
                      <a:pt x="199" y="405"/>
                    </a:cubicBezTo>
                    <a:cubicBezTo>
                      <a:pt x="189" y="398"/>
                      <a:pt x="177" y="388"/>
                      <a:pt x="166" y="376"/>
                    </a:cubicBezTo>
                    <a:cubicBezTo>
                      <a:pt x="155" y="365"/>
                      <a:pt x="146" y="354"/>
                      <a:pt x="138" y="343"/>
                    </a:cubicBezTo>
                    <a:cubicBezTo>
                      <a:pt x="131" y="333"/>
                      <a:pt x="126" y="322"/>
                      <a:pt x="123" y="311"/>
                    </a:cubicBezTo>
                    <a:cubicBezTo>
                      <a:pt x="121" y="301"/>
                      <a:pt x="121" y="291"/>
                      <a:pt x="124" y="281"/>
                    </a:cubicBezTo>
                    <a:cubicBezTo>
                      <a:pt x="127" y="271"/>
                      <a:pt x="133" y="261"/>
                      <a:pt x="142" y="251"/>
                    </a:cubicBezTo>
                    <a:cubicBezTo>
                      <a:pt x="152" y="242"/>
                      <a:pt x="161" y="236"/>
                      <a:pt x="170" y="233"/>
                    </a:cubicBezTo>
                    <a:cubicBezTo>
                      <a:pt x="179" y="230"/>
                      <a:pt x="189" y="230"/>
                      <a:pt x="199" y="233"/>
                    </a:cubicBezTo>
                    <a:cubicBezTo>
                      <a:pt x="209" y="235"/>
                      <a:pt x="219" y="240"/>
                      <a:pt x="230" y="248"/>
                    </a:cubicBezTo>
                    <a:cubicBezTo>
                      <a:pt x="241" y="255"/>
                      <a:pt x="252" y="265"/>
                      <a:pt x="264" y="277"/>
                    </a:cubicBezTo>
                    <a:close/>
                    <a:moveTo>
                      <a:pt x="246" y="297"/>
                    </a:moveTo>
                    <a:cubicBezTo>
                      <a:pt x="238" y="290"/>
                      <a:pt x="232" y="284"/>
                      <a:pt x="226" y="279"/>
                    </a:cubicBezTo>
                    <a:cubicBezTo>
                      <a:pt x="219" y="274"/>
                      <a:pt x="214" y="269"/>
                      <a:pt x="208" y="266"/>
                    </a:cubicBezTo>
                    <a:cubicBezTo>
                      <a:pt x="203" y="263"/>
                      <a:pt x="198" y="260"/>
                      <a:pt x="193" y="259"/>
                    </a:cubicBezTo>
                    <a:cubicBezTo>
                      <a:pt x="189" y="257"/>
                      <a:pt x="184" y="257"/>
                      <a:pt x="180" y="257"/>
                    </a:cubicBezTo>
                    <a:cubicBezTo>
                      <a:pt x="176" y="257"/>
                      <a:pt x="172" y="258"/>
                      <a:pt x="168" y="260"/>
                    </a:cubicBezTo>
                    <a:cubicBezTo>
                      <a:pt x="164" y="262"/>
                      <a:pt x="160" y="265"/>
                      <a:pt x="157" y="268"/>
                    </a:cubicBezTo>
                    <a:cubicBezTo>
                      <a:pt x="151" y="274"/>
                      <a:pt x="147" y="281"/>
                      <a:pt x="146" y="288"/>
                    </a:cubicBezTo>
                    <a:cubicBezTo>
                      <a:pt x="145" y="295"/>
                      <a:pt x="146" y="302"/>
                      <a:pt x="149" y="309"/>
                    </a:cubicBezTo>
                    <a:cubicBezTo>
                      <a:pt x="152" y="316"/>
                      <a:pt x="156" y="324"/>
                      <a:pt x="163" y="332"/>
                    </a:cubicBezTo>
                    <a:cubicBezTo>
                      <a:pt x="169" y="340"/>
                      <a:pt x="176" y="347"/>
                      <a:pt x="184" y="355"/>
                    </a:cubicBezTo>
                    <a:cubicBezTo>
                      <a:pt x="194" y="366"/>
                      <a:pt x="204" y="375"/>
                      <a:pt x="213" y="381"/>
                    </a:cubicBezTo>
                    <a:cubicBezTo>
                      <a:pt x="221" y="387"/>
                      <a:pt x="229" y="392"/>
                      <a:pt x="236" y="394"/>
                    </a:cubicBezTo>
                    <a:cubicBezTo>
                      <a:pt x="243" y="396"/>
                      <a:pt x="250" y="397"/>
                      <a:pt x="256" y="395"/>
                    </a:cubicBezTo>
                    <a:cubicBezTo>
                      <a:pt x="261" y="393"/>
                      <a:pt x="267" y="390"/>
                      <a:pt x="272" y="385"/>
                    </a:cubicBezTo>
                    <a:cubicBezTo>
                      <a:pt x="276" y="381"/>
                      <a:pt x="279" y="376"/>
                      <a:pt x="281" y="372"/>
                    </a:cubicBezTo>
                    <a:cubicBezTo>
                      <a:pt x="283" y="367"/>
                      <a:pt x="284" y="363"/>
                      <a:pt x="284" y="358"/>
                    </a:cubicBezTo>
                    <a:cubicBezTo>
                      <a:pt x="283" y="353"/>
                      <a:pt x="282" y="349"/>
                      <a:pt x="280" y="344"/>
                    </a:cubicBezTo>
                    <a:cubicBezTo>
                      <a:pt x="278" y="339"/>
                      <a:pt x="276" y="334"/>
                      <a:pt x="272" y="329"/>
                    </a:cubicBezTo>
                    <a:cubicBezTo>
                      <a:pt x="269" y="324"/>
                      <a:pt x="265" y="318"/>
                      <a:pt x="260" y="313"/>
                    </a:cubicBezTo>
                    <a:cubicBezTo>
                      <a:pt x="256" y="308"/>
                      <a:pt x="251" y="303"/>
                      <a:pt x="246" y="297"/>
                    </a:cubicBezTo>
                    <a:close/>
                    <a:moveTo>
                      <a:pt x="377" y="163"/>
                    </a:moveTo>
                    <a:cubicBezTo>
                      <a:pt x="388" y="174"/>
                      <a:pt x="397" y="185"/>
                      <a:pt x="404" y="196"/>
                    </a:cubicBezTo>
                    <a:cubicBezTo>
                      <a:pt x="412" y="207"/>
                      <a:pt x="417" y="218"/>
                      <a:pt x="419" y="228"/>
                    </a:cubicBezTo>
                    <a:cubicBezTo>
                      <a:pt x="422" y="239"/>
                      <a:pt x="421" y="249"/>
                      <a:pt x="418" y="259"/>
                    </a:cubicBezTo>
                    <a:cubicBezTo>
                      <a:pt x="416" y="269"/>
                      <a:pt x="409" y="279"/>
                      <a:pt x="400" y="288"/>
                    </a:cubicBezTo>
                    <a:cubicBezTo>
                      <a:pt x="391" y="297"/>
                      <a:pt x="382" y="303"/>
                      <a:pt x="372" y="306"/>
                    </a:cubicBezTo>
                    <a:cubicBezTo>
                      <a:pt x="363" y="309"/>
                      <a:pt x="353" y="309"/>
                      <a:pt x="343" y="307"/>
                    </a:cubicBezTo>
                    <a:cubicBezTo>
                      <a:pt x="333" y="304"/>
                      <a:pt x="323" y="299"/>
                      <a:pt x="312" y="292"/>
                    </a:cubicBezTo>
                    <a:cubicBezTo>
                      <a:pt x="302" y="284"/>
                      <a:pt x="290" y="275"/>
                      <a:pt x="279" y="263"/>
                    </a:cubicBezTo>
                    <a:cubicBezTo>
                      <a:pt x="268" y="252"/>
                      <a:pt x="259" y="241"/>
                      <a:pt x="251" y="230"/>
                    </a:cubicBezTo>
                    <a:cubicBezTo>
                      <a:pt x="244" y="219"/>
                      <a:pt x="239" y="209"/>
                      <a:pt x="237" y="198"/>
                    </a:cubicBezTo>
                    <a:cubicBezTo>
                      <a:pt x="234" y="188"/>
                      <a:pt x="234" y="178"/>
                      <a:pt x="237" y="167"/>
                    </a:cubicBezTo>
                    <a:cubicBezTo>
                      <a:pt x="240" y="157"/>
                      <a:pt x="246" y="148"/>
                      <a:pt x="256" y="138"/>
                    </a:cubicBezTo>
                    <a:cubicBezTo>
                      <a:pt x="265" y="129"/>
                      <a:pt x="274" y="123"/>
                      <a:pt x="283" y="120"/>
                    </a:cubicBezTo>
                    <a:cubicBezTo>
                      <a:pt x="293" y="117"/>
                      <a:pt x="302" y="117"/>
                      <a:pt x="312" y="120"/>
                    </a:cubicBezTo>
                    <a:cubicBezTo>
                      <a:pt x="322" y="122"/>
                      <a:pt x="333" y="127"/>
                      <a:pt x="343" y="134"/>
                    </a:cubicBezTo>
                    <a:cubicBezTo>
                      <a:pt x="354" y="142"/>
                      <a:pt x="365" y="152"/>
                      <a:pt x="377" y="163"/>
                    </a:cubicBezTo>
                    <a:close/>
                    <a:moveTo>
                      <a:pt x="359" y="184"/>
                    </a:moveTo>
                    <a:cubicBezTo>
                      <a:pt x="352" y="177"/>
                      <a:pt x="345" y="171"/>
                      <a:pt x="339" y="166"/>
                    </a:cubicBezTo>
                    <a:cubicBezTo>
                      <a:pt x="333" y="161"/>
                      <a:pt x="327" y="156"/>
                      <a:pt x="321" y="153"/>
                    </a:cubicBezTo>
                    <a:cubicBezTo>
                      <a:pt x="316" y="150"/>
                      <a:pt x="311" y="147"/>
                      <a:pt x="306" y="146"/>
                    </a:cubicBezTo>
                    <a:cubicBezTo>
                      <a:pt x="302" y="144"/>
                      <a:pt x="297" y="143"/>
                      <a:pt x="293" y="144"/>
                    </a:cubicBezTo>
                    <a:cubicBezTo>
                      <a:pt x="289" y="144"/>
                      <a:pt x="285" y="145"/>
                      <a:pt x="281" y="147"/>
                    </a:cubicBezTo>
                    <a:cubicBezTo>
                      <a:pt x="277" y="149"/>
                      <a:pt x="274" y="151"/>
                      <a:pt x="270" y="155"/>
                    </a:cubicBezTo>
                    <a:cubicBezTo>
                      <a:pt x="264" y="161"/>
                      <a:pt x="260" y="168"/>
                      <a:pt x="259" y="175"/>
                    </a:cubicBezTo>
                    <a:cubicBezTo>
                      <a:pt x="258" y="181"/>
                      <a:pt x="259" y="189"/>
                      <a:pt x="262" y="196"/>
                    </a:cubicBezTo>
                    <a:cubicBezTo>
                      <a:pt x="265" y="203"/>
                      <a:pt x="270" y="211"/>
                      <a:pt x="276" y="219"/>
                    </a:cubicBezTo>
                    <a:cubicBezTo>
                      <a:pt x="282" y="226"/>
                      <a:pt x="289" y="234"/>
                      <a:pt x="297" y="242"/>
                    </a:cubicBezTo>
                    <a:cubicBezTo>
                      <a:pt x="307" y="253"/>
                      <a:pt x="317" y="261"/>
                      <a:pt x="326" y="268"/>
                    </a:cubicBezTo>
                    <a:cubicBezTo>
                      <a:pt x="334" y="274"/>
                      <a:pt x="342" y="278"/>
                      <a:pt x="349" y="281"/>
                    </a:cubicBezTo>
                    <a:cubicBezTo>
                      <a:pt x="356" y="283"/>
                      <a:pt x="363" y="283"/>
                      <a:pt x="369" y="282"/>
                    </a:cubicBezTo>
                    <a:cubicBezTo>
                      <a:pt x="375" y="280"/>
                      <a:pt x="380" y="277"/>
                      <a:pt x="385" y="272"/>
                    </a:cubicBezTo>
                    <a:cubicBezTo>
                      <a:pt x="390" y="267"/>
                      <a:pt x="392" y="263"/>
                      <a:pt x="394" y="259"/>
                    </a:cubicBezTo>
                    <a:cubicBezTo>
                      <a:pt x="396" y="254"/>
                      <a:pt x="397" y="250"/>
                      <a:pt x="397" y="245"/>
                    </a:cubicBezTo>
                    <a:cubicBezTo>
                      <a:pt x="396" y="240"/>
                      <a:pt x="395" y="235"/>
                      <a:pt x="393" y="230"/>
                    </a:cubicBezTo>
                    <a:cubicBezTo>
                      <a:pt x="391" y="226"/>
                      <a:pt x="389" y="221"/>
                      <a:pt x="385" y="215"/>
                    </a:cubicBezTo>
                    <a:cubicBezTo>
                      <a:pt x="382" y="210"/>
                      <a:pt x="378" y="205"/>
                      <a:pt x="374" y="200"/>
                    </a:cubicBezTo>
                    <a:cubicBezTo>
                      <a:pt x="369" y="195"/>
                      <a:pt x="364" y="189"/>
                      <a:pt x="359" y="184"/>
                    </a:cubicBezTo>
                    <a:close/>
                    <a:moveTo>
                      <a:pt x="523" y="80"/>
                    </a:moveTo>
                    <a:cubicBezTo>
                      <a:pt x="525" y="83"/>
                      <a:pt x="526" y="85"/>
                      <a:pt x="527" y="87"/>
                    </a:cubicBezTo>
                    <a:cubicBezTo>
                      <a:pt x="528" y="89"/>
                      <a:pt x="527" y="91"/>
                      <a:pt x="526" y="92"/>
                    </a:cubicBezTo>
                    <a:lnTo>
                      <a:pt x="510" y="108"/>
                    </a:lnTo>
                    <a:lnTo>
                      <a:pt x="540" y="138"/>
                    </a:lnTo>
                    <a:cubicBezTo>
                      <a:pt x="541" y="139"/>
                      <a:pt x="541" y="140"/>
                      <a:pt x="541" y="140"/>
                    </a:cubicBezTo>
                    <a:cubicBezTo>
                      <a:pt x="541" y="141"/>
                      <a:pt x="541" y="142"/>
                      <a:pt x="541" y="143"/>
                    </a:cubicBezTo>
                    <a:cubicBezTo>
                      <a:pt x="540" y="144"/>
                      <a:pt x="539" y="145"/>
                      <a:pt x="538" y="147"/>
                    </a:cubicBezTo>
                    <a:cubicBezTo>
                      <a:pt x="537" y="148"/>
                      <a:pt x="536" y="150"/>
                      <a:pt x="534" y="151"/>
                    </a:cubicBezTo>
                    <a:cubicBezTo>
                      <a:pt x="532" y="153"/>
                      <a:pt x="530" y="155"/>
                      <a:pt x="529" y="156"/>
                    </a:cubicBezTo>
                    <a:cubicBezTo>
                      <a:pt x="528" y="157"/>
                      <a:pt x="527" y="158"/>
                      <a:pt x="525" y="158"/>
                    </a:cubicBezTo>
                    <a:cubicBezTo>
                      <a:pt x="524" y="158"/>
                      <a:pt x="524" y="159"/>
                      <a:pt x="523" y="158"/>
                    </a:cubicBezTo>
                    <a:cubicBezTo>
                      <a:pt x="522" y="158"/>
                      <a:pt x="522" y="158"/>
                      <a:pt x="521" y="157"/>
                    </a:cubicBezTo>
                    <a:lnTo>
                      <a:pt x="491" y="127"/>
                    </a:lnTo>
                    <a:lnTo>
                      <a:pt x="433" y="186"/>
                    </a:lnTo>
                    <a:cubicBezTo>
                      <a:pt x="432" y="187"/>
                      <a:pt x="431" y="187"/>
                      <a:pt x="430" y="188"/>
                    </a:cubicBezTo>
                    <a:cubicBezTo>
                      <a:pt x="429" y="188"/>
                      <a:pt x="428" y="188"/>
                      <a:pt x="427" y="188"/>
                    </a:cubicBezTo>
                    <a:cubicBezTo>
                      <a:pt x="426" y="188"/>
                      <a:pt x="425" y="187"/>
                      <a:pt x="424" y="186"/>
                    </a:cubicBezTo>
                    <a:cubicBezTo>
                      <a:pt x="422" y="186"/>
                      <a:pt x="421" y="184"/>
                      <a:pt x="419" y="182"/>
                    </a:cubicBezTo>
                    <a:cubicBezTo>
                      <a:pt x="418" y="181"/>
                      <a:pt x="416" y="180"/>
                      <a:pt x="415" y="179"/>
                    </a:cubicBezTo>
                    <a:cubicBezTo>
                      <a:pt x="414" y="177"/>
                      <a:pt x="414" y="176"/>
                      <a:pt x="413" y="175"/>
                    </a:cubicBezTo>
                    <a:cubicBezTo>
                      <a:pt x="412" y="174"/>
                      <a:pt x="412" y="173"/>
                      <a:pt x="411" y="172"/>
                    </a:cubicBezTo>
                    <a:cubicBezTo>
                      <a:pt x="411" y="170"/>
                      <a:pt x="410" y="169"/>
                      <a:pt x="410" y="168"/>
                    </a:cubicBezTo>
                    <a:lnTo>
                      <a:pt x="374" y="30"/>
                    </a:lnTo>
                    <a:cubicBezTo>
                      <a:pt x="374" y="29"/>
                      <a:pt x="374" y="28"/>
                      <a:pt x="374" y="27"/>
                    </a:cubicBezTo>
                    <a:cubicBezTo>
                      <a:pt x="374" y="25"/>
                      <a:pt x="375" y="24"/>
                      <a:pt x="376" y="23"/>
                    </a:cubicBezTo>
                    <a:cubicBezTo>
                      <a:pt x="376" y="21"/>
                      <a:pt x="378" y="20"/>
                      <a:pt x="379" y="18"/>
                    </a:cubicBezTo>
                    <a:cubicBezTo>
                      <a:pt x="381" y="16"/>
                      <a:pt x="383" y="14"/>
                      <a:pt x="385" y="12"/>
                    </a:cubicBezTo>
                    <a:cubicBezTo>
                      <a:pt x="387" y="9"/>
                      <a:pt x="390" y="7"/>
                      <a:pt x="392" y="6"/>
                    </a:cubicBezTo>
                    <a:cubicBezTo>
                      <a:pt x="394" y="4"/>
                      <a:pt x="395" y="3"/>
                      <a:pt x="397" y="2"/>
                    </a:cubicBezTo>
                    <a:cubicBezTo>
                      <a:pt x="398" y="1"/>
                      <a:pt x="399" y="1"/>
                      <a:pt x="400" y="1"/>
                    </a:cubicBezTo>
                    <a:cubicBezTo>
                      <a:pt x="402" y="0"/>
                      <a:pt x="402" y="1"/>
                      <a:pt x="403" y="1"/>
                    </a:cubicBezTo>
                    <a:lnTo>
                      <a:pt x="494" y="93"/>
                    </a:lnTo>
                    <a:lnTo>
                      <a:pt x="510" y="76"/>
                    </a:lnTo>
                    <a:cubicBezTo>
                      <a:pt x="512" y="75"/>
                      <a:pt x="513" y="75"/>
                      <a:pt x="515" y="75"/>
                    </a:cubicBezTo>
                    <a:cubicBezTo>
                      <a:pt x="518" y="76"/>
                      <a:pt x="520" y="77"/>
                      <a:pt x="523" y="80"/>
                    </a:cubicBezTo>
                    <a:close/>
                    <a:moveTo>
                      <a:pt x="397" y="33"/>
                    </a:moveTo>
                    <a:lnTo>
                      <a:pt x="397" y="33"/>
                    </a:lnTo>
                    <a:lnTo>
                      <a:pt x="429" y="158"/>
                    </a:lnTo>
                    <a:lnTo>
                      <a:pt x="475" y="112"/>
                    </a:lnTo>
                    <a:lnTo>
                      <a:pt x="39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Freeform 202"/>
              <p:cNvSpPr>
                <a:spLocks/>
              </p:cNvSpPr>
              <p:nvPr/>
            </p:nvSpPr>
            <p:spPr bwMode="auto">
              <a:xfrm>
                <a:off x="3833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203"/>
              <p:cNvSpPr>
                <a:spLocks noEditPoints="1"/>
              </p:cNvSpPr>
              <p:nvPr/>
            </p:nvSpPr>
            <p:spPr bwMode="auto">
              <a:xfrm>
                <a:off x="3836" y="3757"/>
                <a:ext cx="74" cy="79"/>
              </a:xfrm>
              <a:custGeom>
                <a:avLst/>
                <a:gdLst/>
                <a:ahLst/>
                <a:cxnLst>
                  <a:cxn ang="0">
                    <a:pos x="171" y="200"/>
                  </a:cxn>
                  <a:cxn ang="0">
                    <a:pos x="185" y="263"/>
                  </a:cxn>
                  <a:cxn ang="0">
                    <a:pos x="139" y="310"/>
                  </a:cxn>
                  <a:cxn ang="0">
                    <a:pos x="79" y="296"/>
                  </a:cxn>
                  <a:cxn ang="0">
                    <a:pos x="17" y="234"/>
                  </a:cxn>
                  <a:cxn ang="0">
                    <a:pos x="3" y="171"/>
                  </a:cxn>
                  <a:cxn ang="0">
                    <a:pos x="49" y="124"/>
                  </a:cxn>
                  <a:cxn ang="0">
                    <a:pos x="109" y="138"/>
                  </a:cxn>
                  <a:cxn ang="0">
                    <a:pos x="125" y="188"/>
                  </a:cxn>
                  <a:cxn ang="0">
                    <a:pos x="88" y="157"/>
                  </a:cxn>
                  <a:cxn ang="0">
                    <a:pos x="59" y="147"/>
                  </a:cxn>
                  <a:cxn ang="0">
                    <a:pos x="36" y="159"/>
                  </a:cxn>
                  <a:cxn ang="0">
                    <a:pos x="28" y="200"/>
                  </a:cxn>
                  <a:cxn ang="0">
                    <a:pos x="63" y="246"/>
                  </a:cxn>
                  <a:cxn ang="0">
                    <a:pos x="115" y="285"/>
                  </a:cxn>
                  <a:cxn ang="0">
                    <a:pos x="152" y="275"/>
                  </a:cxn>
                  <a:cxn ang="0">
                    <a:pos x="163" y="249"/>
                  </a:cxn>
                  <a:cxn ang="0">
                    <a:pos x="152" y="219"/>
                  </a:cxn>
                  <a:cxn ang="0">
                    <a:pos x="125" y="188"/>
                  </a:cxn>
                  <a:cxn ang="0">
                    <a:pos x="293" y="110"/>
                  </a:cxn>
                  <a:cxn ang="0">
                    <a:pos x="290" y="162"/>
                  </a:cxn>
                  <a:cxn ang="0">
                    <a:pos x="258" y="198"/>
                  </a:cxn>
                  <a:cxn ang="0">
                    <a:pos x="235" y="212"/>
                  </a:cxn>
                  <a:cxn ang="0">
                    <a:pos x="226" y="213"/>
                  </a:cxn>
                  <a:cxn ang="0">
                    <a:pos x="221" y="210"/>
                  </a:cxn>
                  <a:cxn ang="0">
                    <a:pos x="214" y="203"/>
                  </a:cxn>
                  <a:cxn ang="0">
                    <a:pos x="212" y="198"/>
                  </a:cxn>
                  <a:cxn ang="0">
                    <a:pos x="218" y="194"/>
                  </a:cxn>
                  <a:cxn ang="0">
                    <a:pos x="240" y="184"/>
                  </a:cxn>
                  <a:cxn ang="0">
                    <a:pos x="267" y="156"/>
                  </a:cxn>
                  <a:cxn ang="0">
                    <a:pos x="270" y="124"/>
                  </a:cxn>
                  <a:cxn ang="0">
                    <a:pos x="244" y="97"/>
                  </a:cxn>
                  <a:cxn ang="0">
                    <a:pos x="212" y="101"/>
                  </a:cxn>
                  <a:cxn ang="0">
                    <a:pos x="183" y="128"/>
                  </a:cxn>
                  <a:cxn ang="0">
                    <a:pos x="169" y="141"/>
                  </a:cxn>
                  <a:cxn ang="0">
                    <a:pos x="104" y="79"/>
                  </a:cxn>
                  <a:cxn ang="0">
                    <a:pos x="103" y="65"/>
                  </a:cxn>
                  <a:cxn ang="0">
                    <a:pos x="169" y="0"/>
                  </a:cxn>
                  <a:cxn ang="0">
                    <a:pos x="175" y="2"/>
                  </a:cxn>
                  <a:cxn ang="0">
                    <a:pos x="184" y="13"/>
                  </a:cxn>
                  <a:cxn ang="0">
                    <a:pos x="132" y="69"/>
                  </a:cxn>
                  <a:cxn ang="0">
                    <a:pos x="179" y="101"/>
                  </a:cxn>
                  <a:cxn ang="0">
                    <a:pos x="212" y="74"/>
                  </a:cxn>
                  <a:cxn ang="0">
                    <a:pos x="257" y="72"/>
                  </a:cxn>
                </a:cxnLst>
                <a:rect l="0" t="0" r="r" b="b"/>
                <a:pathLst>
                  <a:path w="298" h="313">
                    <a:moveTo>
                      <a:pt x="143" y="167"/>
                    </a:moveTo>
                    <a:cubicBezTo>
                      <a:pt x="154" y="178"/>
                      <a:pt x="163" y="189"/>
                      <a:pt x="171" y="200"/>
                    </a:cubicBezTo>
                    <a:cubicBezTo>
                      <a:pt x="178" y="211"/>
                      <a:pt x="183" y="221"/>
                      <a:pt x="185" y="232"/>
                    </a:cubicBezTo>
                    <a:cubicBezTo>
                      <a:pt x="188" y="242"/>
                      <a:pt x="188" y="253"/>
                      <a:pt x="185" y="263"/>
                    </a:cubicBezTo>
                    <a:cubicBezTo>
                      <a:pt x="182" y="273"/>
                      <a:pt x="176" y="283"/>
                      <a:pt x="166" y="292"/>
                    </a:cubicBezTo>
                    <a:cubicBezTo>
                      <a:pt x="157" y="301"/>
                      <a:pt x="148" y="307"/>
                      <a:pt x="139" y="310"/>
                    </a:cubicBezTo>
                    <a:cubicBezTo>
                      <a:pt x="129" y="313"/>
                      <a:pt x="119" y="313"/>
                      <a:pt x="110" y="311"/>
                    </a:cubicBezTo>
                    <a:cubicBezTo>
                      <a:pt x="100" y="308"/>
                      <a:pt x="89" y="303"/>
                      <a:pt x="79" y="296"/>
                    </a:cubicBezTo>
                    <a:cubicBezTo>
                      <a:pt x="68" y="288"/>
                      <a:pt x="57" y="279"/>
                      <a:pt x="45" y="267"/>
                    </a:cubicBezTo>
                    <a:cubicBezTo>
                      <a:pt x="34" y="256"/>
                      <a:pt x="25" y="245"/>
                      <a:pt x="17" y="234"/>
                    </a:cubicBezTo>
                    <a:cubicBezTo>
                      <a:pt x="10" y="223"/>
                      <a:pt x="5" y="213"/>
                      <a:pt x="3" y="202"/>
                    </a:cubicBezTo>
                    <a:cubicBezTo>
                      <a:pt x="0" y="192"/>
                      <a:pt x="0" y="181"/>
                      <a:pt x="3" y="171"/>
                    </a:cubicBezTo>
                    <a:cubicBezTo>
                      <a:pt x="6" y="161"/>
                      <a:pt x="12" y="152"/>
                      <a:pt x="22" y="142"/>
                    </a:cubicBezTo>
                    <a:cubicBezTo>
                      <a:pt x="31" y="133"/>
                      <a:pt x="40" y="127"/>
                      <a:pt x="49" y="124"/>
                    </a:cubicBezTo>
                    <a:cubicBezTo>
                      <a:pt x="59" y="121"/>
                      <a:pt x="68" y="121"/>
                      <a:pt x="78" y="123"/>
                    </a:cubicBezTo>
                    <a:cubicBezTo>
                      <a:pt x="88" y="126"/>
                      <a:pt x="99" y="131"/>
                      <a:pt x="109" y="138"/>
                    </a:cubicBezTo>
                    <a:cubicBezTo>
                      <a:pt x="120" y="146"/>
                      <a:pt x="131" y="155"/>
                      <a:pt x="143" y="167"/>
                    </a:cubicBezTo>
                    <a:close/>
                    <a:moveTo>
                      <a:pt x="125" y="188"/>
                    </a:moveTo>
                    <a:cubicBezTo>
                      <a:pt x="118" y="181"/>
                      <a:pt x="111" y="175"/>
                      <a:pt x="105" y="170"/>
                    </a:cubicBezTo>
                    <a:cubicBezTo>
                      <a:pt x="99" y="164"/>
                      <a:pt x="93" y="160"/>
                      <a:pt x="88" y="157"/>
                    </a:cubicBezTo>
                    <a:cubicBezTo>
                      <a:pt x="82" y="153"/>
                      <a:pt x="77" y="151"/>
                      <a:pt x="73" y="149"/>
                    </a:cubicBezTo>
                    <a:cubicBezTo>
                      <a:pt x="68" y="148"/>
                      <a:pt x="63" y="147"/>
                      <a:pt x="59" y="147"/>
                    </a:cubicBezTo>
                    <a:cubicBezTo>
                      <a:pt x="55" y="148"/>
                      <a:pt x="51" y="149"/>
                      <a:pt x="47" y="151"/>
                    </a:cubicBezTo>
                    <a:cubicBezTo>
                      <a:pt x="43" y="152"/>
                      <a:pt x="40" y="155"/>
                      <a:pt x="36" y="159"/>
                    </a:cubicBezTo>
                    <a:cubicBezTo>
                      <a:pt x="30" y="165"/>
                      <a:pt x="26" y="172"/>
                      <a:pt x="25" y="178"/>
                    </a:cubicBezTo>
                    <a:cubicBezTo>
                      <a:pt x="24" y="185"/>
                      <a:pt x="25" y="192"/>
                      <a:pt x="28" y="200"/>
                    </a:cubicBezTo>
                    <a:cubicBezTo>
                      <a:pt x="31" y="207"/>
                      <a:pt x="36" y="215"/>
                      <a:pt x="42" y="223"/>
                    </a:cubicBezTo>
                    <a:cubicBezTo>
                      <a:pt x="48" y="230"/>
                      <a:pt x="55" y="238"/>
                      <a:pt x="63" y="246"/>
                    </a:cubicBezTo>
                    <a:cubicBezTo>
                      <a:pt x="74" y="257"/>
                      <a:pt x="83" y="265"/>
                      <a:pt x="92" y="272"/>
                    </a:cubicBezTo>
                    <a:cubicBezTo>
                      <a:pt x="100" y="278"/>
                      <a:pt x="108" y="282"/>
                      <a:pt x="115" y="285"/>
                    </a:cubicBezTo>
                    <a:cubicBezTo>
                      <a:pt x="122" y="287"/>
                      <a:pt x="129" y="287"/>
                      <a:pt x="135" y="286"/>
                    </a:cubicBezTo>
                    <a:cubicBezTo>
                      <a:pt x="141" y="284"/>
                      <a:pt x="146" y="281"/>
                      <a:pt x="152" y="275"/>
                    </a:cubicBezTo>
                    <a:cubicBezTo>
                      <a:pt x="156" y="271"/>
                      <a:pt x="159" y="267"/>
                      <a:pt x="160" y="263"/>
                    </a:cubicBezTo>
                    <a:cubicBezTo>
                      <a:pt x="162" y="258"/>
                      <a:pt x="163" y="254"/>
                      <a:pt x="163" y="249"/>
                    </a:cubicBezTo>
                    <a:cubicBezTo>
                      <a:pt x="163" y="244"/>
                      <a:pt x="161" y="239"/>
                      <a:pt x="160" y="234"/>
                    </a:cubicBezTo>
                    <a:cubicBezTo>
                      <a:pt x="158" y="229"/>
                      <a:pt x="155" y="224"/>
                      <a:pt x="152" y="219"/>
                    </a:cubicBezTo>
                    <a:cubicBezTo>
                      <a:pt x="148" y="214"/>
                      <a:pt x="144" y="209"/>
                      <a:pt x="140" y="204"/>
                    </a:cubicBezTo>
                    <a:cubicBezTo>
                      <a:pt x="135" y="199"/>
                      <a:pt x="130" y="193"/>
                      <a:pt x="125" y="188"/>
                    </a:cubicBezTo>
                    <a:close/>
                    <a:moveTo>
                      <a:pt x="277" y="85"/>
                    </a:moveTo>
                    <a:cubicBezTo>
                      <a:pt x="284" y="93"/>
                      <a:pt x="290" y="101"/>
                      <a:pt x="293" y="110"/>
                    </a:cubicBezTo>
                    <a:cubicBezTo>
                      <a:pt x="297" y="118"/>
                      <a:pt x="298" y="127"/>
                      <a:pt x="297" y="136"/>
                    </a:cubicBezTo>
                    <a:cubicBezTo>
                      <a:pt x="297" y="145"/>
                      <a:pt x="294" y="153"/>
                      <a:pt x="290" y="162"/>
                    </a:cubicBezTo>
                    <a:cubicBezTo>
                      <a:pt x="285" y="171"/>
                      <a:pt x="279" y="179"/>
                      <a:pt x="271" y="187"/>
                    </a:cubicBezTo>
                    <a:cubicBezTo>
                      <a:pt x="267" y="191"/>
                      <a:pt x="262" y="195"/>
                      <a:pt x="258" y="198"/>
                    </a:cubicBezTo>
                    <a:cubicBezTo>
                      <a:pt x="253" y="202"/>
                      <a:pt x="249" y="205"/>
                      <a:pt x="245" y="207"/>
                    </a:cubicBezTo>
                    <a:cubicBezTo>
                      <a:pt x="241" y="209"/>
                      <a:pt x="237" y="211"/>
                      <a:pt x="235" y="212"/>
                    </a:cubicBezTo>
                    <a:cubicBezTo>
                      <a:pt x="232" y="213"/>
                      <a:pt x="230" y="213"/>
                      <a:pt x="229" y="213"/>
                    </a:cubicBezTo>
                    <a:cubicBezTo>
                      <a:pt x="228" y="213"/>
                      <a:pt x="227" y="213"/>
                      <a:pt x="226" y="213"/>
                    </a:cubicBezTo>
                    <a:cubicBezTo>
                      <a:pt x="225" y="213"/>
                      <a:pt x="225" y="213"/>
                      <a:pt x="224" y="212"/>
                    </a:cubicBezTo>
                    <a:cubicBezTo>
                      <a:pt x="223" y="212"/>
                      <a:pt x="222" y="211"/>
                      <a:pt x="221" y="210"/>
                    </a:cubicBezTo>
                    <a:cubicBezTo>
                      <a:pt x="220" y="209"/>
                      <a:pt x="219" y="208"/>
                      <a:pt x="218" y="207"/>
                    </a:cubicBezTo>
                    <a:cubicBezTo>
                      <a:pt x="216" y="206"/>
                      <a:pt x="215" y="204"/>
                      <a:pt x="214" y="203"/>
                    </a:cubicBezTo>
                    <a:cubicBezTo>
                      <a:pt x="213" y="202"/>
                      <a:pt x="213" y="201"/>
                      <a:pt x="212" y="200"/>
                    </a:cubicBezTo>
                    <a:cubicBezTo>
                      <a:pt x="212" y="199"/>
                      <a:pt x="212" y="199"/>
                      <a:pt x="212" y="198"/>
                    </a:cubicBezTo>
                    <a:cubicBezTo>
                      <a:pt x="212" y="197"/>
                      <a:pt x="213" y="197"/>
                      <a:pt x="213" y="196"/>
                    </a:cubicBezTo>
                    <a:cubicBezTo>
                      <a:pt x="214" y="195"/>
                      <a:pt x="215" y="195"/>
                      <a:pt x="218" y="194"/>
                    </a:cubicBezTo>
                    <a:cubicBezTo>
                      <a:pt x="220" y="193"/>
                      <a:pt x="223" y="192"/>
                      <a:pt x="227" y="191"/>
                    </a:cubicBezTo>
                    <a:cubicBezTo>
                      <a:pt x="231" y="189"/>
                      <a:pt x="235" y="187"/>
                      <a:pt x="240" y="184"/>
                    </a:cubicBezTo>
                    <a:cubicBezTo>
                      <a:pt x="245" y="181"/>
                      <a:pt x="250" y="177"/>
                      <a:pt x="255" y="172"/>
                    </a:cubicBezTo>
                    <a:cubicBezTo>
                      <a:pt x="260" y="167"/>
                      <a:pt x="264" y="162"/>
                      <a:pt x="267" y="156"/>
                    </a:cubicBezTo>
                    <a:cubicBezTo>
                      <a:pt x="270" y="151"/>
                      <a:pt x="272" y="146"/>
                      <a:pt x="272" y="140"/>
                    </a:cubicBezTo>
                    <a:cubicBezTo>
                      <a:pt x="273" y="135"/>
                      <a:pt x="272" y="129"/>
                      <a:pt x="270" y="124"/>
                    </a:cubicBezTo>
                    <a:cubicBezTo>
                      <a:pt x="268" y="118"/>
                      <a:pt x="264" y="113"/>
                      <a:pt x="258" y="107"/>
                    </a:cubicBezTo>
                    <a:cubicBezTo>
                      <a:pt x="254" y="103"/>
                      <a:pt x="249" y="99"/>
                      <a:pt x="244" y="97"/>
                    </a:cubicBezTo>
                    <a:cubicBezTo>
                      <a:pt x="239" y="95"/>
                      <a:pt x="234" y="95"/>
                      <a:pt x="229" y="95"/>
                    </a:cubicBezTo>
                    <a:cubicBezTo>
                      <a:pt x="223" y="96"/>
                      <a:pt x="218" y="98"/>
                      <a:pt x="212" y="101"/>
                    </a:cubicBezTo>
                    <a:cubicBezTo>
                      <a:pt x="206" y="105"/>
                      <a:pt x="200" y="110"/>
                      <a:pt x="194" y="116"/>
                    </a:cubicBezTo>
                    <a:cubicBezTo>
                      <a:pt x="190" y="120"/>
                      <a:pt x="186" y="125"/>
                      <a:pt x="183" y="128"/>
                    </a:cubicBezTo>
                    <a:cubicBezTo>
                      <a:pt x="180" y="132"/>
                      <a:pt x="178" y="135"/>
                      <a:pt x="175" y="138"/>
                    </a:cubicBezTo>
                    <a:cubicBezTo>
                      <a:pt x="173" y="140"/>
                      <a:pt x="171" y="141"/>
                      <a:pt x="169" y="141"/>
                    </a:cubicBezTo>
                    <a:cubicBezTo>
                      <a:pt x="167" y="141"/>
                      <a:pt x="165" y="139"/>
                      <a:pt x="162" y="137"/>
                    </a:cubicBezTo>
                    <a:lnTo>
                      <a:pt x="104" y="79"/>
                    </a:lnTo>
                    <a:cubicBezTo>
                      <a:pt x="101" y="76"/>
                      <a:pt x="100" y="74"/>
                      <a:pt x="100" y="71"/>
                    </a:cubicBezTo>
                    <a:cubicBezTo>
                      <a:pt x="100" y="69"/>
                      <a:pt x="101" y="67"/>
                      <a:pt x="103" y="65"/>
                    </a:cubicBezTo>
                    <a:lnTo>
                      <a:pt x="167" y="1"/>
                    </a:lnTo>
                    <a:cubicBezTo>
                      <a:pt x="167" y="1"/>
                      <a:pt x="168" y="0"/>
                      <a:pt x="169" y="0"/>
                    </a:cubicBezTo>
                    <a:cubicBezTo>
                      <a:pt x="170" y="0"/>
                      <a:pt x="171" y="0"/>
                      <a:pt x="172" y="0"/>
                    </a:cubicBezTo>
                    <a:cubicBezTo>
                      <a:pt x="173" y="1"/>
                      <a:pt x="174" y="1"/>
                      <a:pt x="175" y="2"/>
                    </a:cubicBezTo>
                    <a:cubicBezTo>
                      <a:pt x="176" y="3"/>
                      <a:pt x="178" y="4"/>
                      <a:pt x="179" y="5"/>
                    </a:cubicBezTo>
                    <a:cubicBezTo>
                      <a:pt x="182" y="8"/>
                      <a:pt x="183" y="10"/>
                      <a:pt x="184" y="13"/>
                    </a:cubicBezTo>
                    <a:cubicBezTo>
                      <a:pt x="185" y="15"/>
                      <a:pt x="185" y="17"/>
                      <a:pt x="183" y="18"/>
                    </a:cubicBezTo>
                    <a:lnTo>
                      <a:pt x="132" y="69"/>
                    </a:lnTo>
                    <a:lnTo>
                      <a:pt x="172" y="109"/>
                    </a:lnTo>
                    <a:cubicBezTo>
                      <a:pt x="174" y="106"/>
                      <a:pt x="177" y="103"/>
                      <a:pt x="179" y="101"/>
                    </a:cubicBezTo>
                    <a:cubicBezTo>
                      <a:pt x="182" y="98"/>
                      <a:pt x="185" y="95"/>
                      <a:pt x="188" y="92"/>
                    </a:cubicBezTo>
                    <a:cubicBezTo>
                      <a:pt x="196" y="84"/>
                      <a:pt x="204" y="78"/>
                      <a:pt x="212" y="74"/>
                    </a:cubicBezTo>
                    <a:cubicBezTo>
                      <a:pt x="220" y="70"/>
                      <a:pt x="227" y="68"/>
                      <a:pt x="235" y="67"/>
                    </a:cubicBezTo>
                    <a:cubicBezTo>
                      <a:pt x="242" y="67"/>
                      <a:pt x="250" y="68"/>
                      <a:pt x="257" y="72"/>
                    </a:cubicBezTo>
                    <a:cubicBezTo>
                      <a:pt x="264" y="75"/>
                      <a:pt x="270" y="79"/>
                      <a:pt x="277" y="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204"/>
              <p:cNvSpPr>
                <a:spLocks noEditPoints="1"/>
              </p:cNvSpPr>
              <p:nvPr/>
            </p:nvSpPr>
            <p:spPr bwMode="auto">
              <a:xfrm>
                <a:off x="3880" y="3831"/>
                <a:ext cx="133" cy="139"/>
              </a:xfrm>
              <a:custGeom>
                <a:avLst/>
                <a:gdLst/>
                <a:ahLst/>
                <a:cxnLst>
                  <a:cxn ang="0">
                    <a:pos x="214" y="469"/>
                  </a:cxn>
                  <a:cxn ang="0">
                    <a:pos x="134" y="553"/>
                  </a:cxn>
                  <a:cxn ang="0">
                    <a:pos x="124" y="555"/>
                  </a:cxn>
                  <a:cxn ang="0">
                    <a:pos x="114" y="544"/>
                  </a:cxn>
                  <a:cxn ang="0">
                    <a:pos x="111" y="477"/>
                  </a:cxn>
                  <a:cxn ang="0">
                    <a:pos x="96" y="403"/>
                  </a:cxn>
                  <a:cxn ang="0">
                    <a:pos x="64" y="381"/>
                  </a:cxn>
                  <a:cxn ang="0">
                    <a:pos x="28" y="407"/>
                  </a:cxn>
                  <a:cxn ang="0">
                    <a:pos x="17" y="437"/>
                  </a:cxn>
                  <a:cxn ang="0">
                    <a:pos x="10" y="436"/>
                  </a:cxn>
                  <a:cxn ang="0">
                    <a:pos x="1" y="427"/>
                  </a:cxn>
                  <a:cxn ang="0">
                    <a:pos x="1" y="413"/>
                  </a:cxn>
                  <a:cxn ang="0">
                    <a:pos x="24" y="373"/>
                  </a:cxn>
                  <a:cxn ang="0">
                    <a:pos x="86" y="357"/>
                  </a:cxn>
                  <a:cxn ang="0">
                    <a:pos x="125" y="404"/>
                  </a:cxn>
                  <a:cxn ang="0">
                    <a:pos x="135" y="521"/>
                  </a:cxn>
                  <a:cxn ang="0">
                    <a:pos x="202" y="457"/>
                  </a:cxn>
                  <a:cxn ang="0">
                    <a:pos x="263" y="281"/>
                  </a:cxn>
                  <a:cxn ang="0">
                    <a:pos x="305" y="376"/>
                  </a:cxn>
                  <a:cxn ang="0">
                    <a:pos x="230" y="424"/>
                  </a:cxn>
                  <a:cxn ang="0">
                    <a:pos x="138" y="347"/>
                  </a:cxn>
                  <a:cxn ang="0">
                    <a:pos x="142" y="255"/>
                  </a:cxn>
                  <a:cxn ang="0">
                    <a:pos x="230" y="252"/>
                  </a:cxn>
                  <a:cxn ang="0">
                    <a:pos x="225" y="283"/>
                  </a:cxn>
                  <a:cxn ang="0">
                    <a:pos x="179" y="261"/>
                  </a:cxn>
                  <a:cxn ang="0">
                    <a:pos x="146" y="292"/>
                  </a:cxn>
                  <a:cxn ang="0">
                    <a:pos x="183" y="359"/>
                  </a:cxn>
                  <a:cxn ang="0">
                    <a:pos x="255" y="399"/>
                  </a:cxn>
                  <a:cxn ang="0">
                    <a:pos x="283" y="362"/>
                  </a:cxn>
                  <a:cxn ang="0">
                    <a:pos x="260" y="317"/>
                  </a:cxn>
                  <a:cxn ang="0">
                    <a:pos x="404" y="200"/>
                  </a:cxn>
                  <a:cxn ang="0">
                    <a:pos x="399" y="292"/>
                  </a:cxn>
                  <a:cxn ang="0">
                    <a:pos x="312" y="296"/>
                  </a:cxn>
                  <a:cxn ang="0">
                    <a:pos x="236" y="202"/>
                  </a:cxn>
                  <a:cxn ang="0">
                    <a:pos x="283" y="124"/>
                  </a:cxn>
                  <a:cxn ang="0">
                    <a:pos x="377" y="167"/>
                  </a:cxn>
                  <a:cxn ang="0">
                    <a:pos x="321" y="157"/>
                  </a:cxn>
                  <a:cxn ang="0">
                    <a:pos x="281" y="151"/>
                  </a:cxn>
                  <a:cxn ang="0">
                    <a:pos x="262" y="200"/>
                  </a:cxn>
                  <a:cxn ang="0">
                    <a:pos x="325" y="272"/>
                  </a:cxn>
                  <a:cxn ang="0">
                    <a:pos x="385" y="276"/>
                  </a:cxn>
                  <a:cxn ang="0">
                    <a:pos x="393" y="234"/>
                  </a:cxn>
                  <a:cxn ang="0">
                    <a:pos x="358" y="188"/>
                  </a:cxn>
                  <a:cxn ang="0">
                    <a:pos x="531" y="136"/>
                  </a:cxn>
                  <a:cxn ang="0">
                    <a:pos x="491" y="199"/>
                  </a:cxn>
                  <a:cxn ang="0">
                    <a:pos x="462" y="214"/>
                  </a:cxn>
                  <a:cxn ang="0">
                    <a:pos x="455" y="210"/>
                  </a:cxn>
                  <a:cxn ang="0">
                    <a:pos x="446" y="200"/>
                  </a:cxn>
                  <a:cxn ang="0">
                    <a:pos x="451" y="194"/>
                  </a:cxn>
                  <a:cxn ang="0">
                    <a:pos x="489" y="172"/>
                  </a:cxn>
                  <a:cxn ang="0">
                    <a:pos x="503" y="124"/>
                  </a:cxn>
                  <a:cxn ang="0">
                    <a:pos x="462" y="95"/>
                  </a:cxn>
                  <a:cxn ang="0">
                    <a:pos x="417" y="128"/>
                  </a:cxn>
                  <a:cxn ang="0">
                    <a:pos x="396" y="137"/>
                  </a:cxn>
                  <a:cxn ang="0">
                    <a:pos x="337" y="65"/>
                  </a:cxn>
                  <a:cxn ang="0">
                    <a:pos x="405" y="0"/>
                  </a:cxn>
                  <a:cxn ang="0">
                    <a:pos x="418" y="13"/>
                  </a:cxn>
                  <a:cxn ang="0">
                    <a:pos x="406" y="109"/>
                  </a:cxn>
                  <a:cxn ang="0">
                    <a:pos x="445" y="74"/>
                  </a:cxn>
                  <a:cxn ang="0">
                    <a:pos x="510" y="86"/>
                  </a:cxn>
                </a:cxnLst>
                <a:rect l="0" t="0" r="r" b="b"/>
                <a:pathLst>
                  <a:path w="531" h="557">
                    <a:moveTo>
                      <a:pt x="209" y="462"/>
                    </a:moveTo>
                    <a:cubicBezTo>
                      <a:pt x="210" y="463"/>
                      <a:pt x="212" y="465"/>
                      <a:pt x="212" y="466"/>
                    </a:cubicBezTo>
                    <a:cubicBezTo>
                      <a:pt x="213" y="467"/>
                      <a:pt x="214" y="468"/>
                      <a:pt x="214" y="469"/>
                    </a:cubicBezTo>
                    <a:cubicBezTo>
                      <a:pt x="215" y="470"/>
                      <a:pt x="215" y="471"/>
                      <a:pt x="214" y="472"/>
                    </a:cubicBezTo>
                    <a:cubicBezTo>
                      <a:pt x="214" y="473"/>
                      <a:pt x="214" y="474"/>
                      <a:pt x="213" y="474"/>
                    </a:cubicBezTo>
                    <a:lnTo>
                      <a:pt x="134" y="553"/>
                    </a:lnTo>
                    <a:cubicBezTo>
                      <a:pt x="133" y="554"/>
                      <a:pt x="132" y="555"/>
                      <a:pt x="131" y="556"/>
                    </a:cubicBezTo>
                    <a:cubicBezTo>
                      <a:pt x="130" y="556"/>
                      <a:pt x="129" y="557"/>
                      <a:pt x="128" y="556"/>
                    </a:cubicBezTo>
                    <a:cubicBezTo>
                      <a:pt x="127" y="556"/>
                      <a:pt x="125" y="556"/>
                      <a:pt x="124" y="555"/>
                    </a:cubicBezTo>
                    <a:cubicBezTo>
                      <a:pt x="123" y="554"/>
                      <a:pt x="121" y="553"/>
                      <a:pt x="120" y="551"/>
                    </a:cubicBezTo>
                    <a:cubicBezTo>
                      <a:pt x="118" y="550"/>
                      <a:pt x="117" y="549"/>
                      <a:pt x="116" y="547"/>
                    </a:cubicBezTo>
                    <a:cubicBezTo>
                      <a:pt x="115" y="546"/>
                      <a:pt x="114" y="545"/>
                      <a:pt x="114" y="544"/>
                    </a:cubicBezTo>
                    <a:cubicBezTo>
                      <a:pt x="113" y="543"/>
                      <a:pt x="113" y="541"/>
                      <a:pt x="113" y="540"/>
                    </a:cubicBezTo>
                    <a:cubicBezTo>
                      <a:pt x="112" y="538"/>
                      <a:pt x="112" y="537"/>
                      <a:pt x="112" y="535"/>
                    </a:cubicBezTo>
                    <a:lnTo>
                      <a:pt x="111" y="477"/>
                    </a:lnTo>
                    <a:cubicBezTo>
                      <a:pt x="111" y="464"/>
                      <a:pt x="110" y="452"/>
                      <a:pt x="109" y="443"/>
                    </a:cubicBezTo>
                    <a:cubicBezTo>
                      <a:pt x="107" y="433"/>
                      <a:pt x="106" y="425"/>
                      <a:pt x="103" y="419"/>
                    </a:cubicBezTo>
                    <a:cubicBezTo>
                      <a:pt x="101" y="412"/>
                      <a:pt x="99" y="407"/>
                      <a:pt x="96" y="403"/>
                    </a:cubicBezTo>
                    <a:cubicBezTo>
                      <a:pt x="93" y="398"/>
                      <a:pt x="90" y="395"/>
                      <a:pt x="86" y="391"/>
                    </a:cubicBezTo>
                    <a:cubicBezTo>
                      <a:pt x="83" y="388"/>
                      <a:pt x="80" y="386"/>
                      <a:pt x="76" y="384"/>
                    </a:cubicBezTo>
                    <a:cubicBezTo>
                      <a:pt x="72" y="382"/>
                      <a:pt x="68" y="381"/>
                      <a:pt x="64" y="381"/>
                    </a:cubicBezTo>
                    <a:cubicBezTo>
                      <a:pt x="60" y="381"/>
                      <a:pt x="55" y="382"/>
                      <a:pt x="51" y="384"/>
                    </a:cubicBezTo>
                    <a:cubicBezTo>
                      <a:pt x="47" y="385"/>
                      <a:pt x="43" y="388"/>
                      <a:pt x="39" y="392"/>
                    </a:cubicBezTo>
                    <a:cubicBezTo>
                      <a:pt x="34" y="397"/>
                      <a:pt x="31" y="402"/>
                      <a:pt x="28" y="407"/>
                    </a:cubicBezTo>
                    <a:cubicBezTo>
                      <a:pt x="26" y="412"/>
                      <a:pt x="24" y="416"/>
                      <a:pt x="23" y="420"/>
                    </a:cubicBezTo>
                    <a:cubicBezTo>
                      <a:pt x="21" y="425"/>
                      <a:pt x="20" y="428"/>
                      <a:pt x="20" y="431"/>
                    </a:cubicBezTo>
                    <a:cubicBezTo>
                      <a:pt x="19" y="435"/>
                      <a:pt x="18" y="437"/>
                      <a:pt x="17" y="437"/>
                    </a:cubicBezTo>
                    <a:cubicBezTo>
                      <a:pt x="17" y="438"/>
                      <a:pt x="16" y="438"/>
                      <a:pt x="16" y="438"/>
                    </a:cubicBezTo>
                    <a:cubicBezTo>
                      <a:pt x="15" y="439"/>
                      <a:pt x="14" y="438"/>
                      <a:pt x="13" y="438"/>
                    </a:cubicBezTo>
                    <a:cubicBezTo>
                      <a:pt x="12" y="438"/>
                      <a:pt x="11" y="437"/>
                      <a:pt x="10" y="436"/>
                    </a:cubicBezTo>
                    <a:cubicBezTo>
                      <a:pt x="9" y="435"/>
                      <a:pt x="7" y="434"/>
                      <a:pt x="6" y="432"/>
                    </a:cubicBezTo>
                    <a:cubicBezTo>
                      <a:pt x="4" y="431"/>
                      <a:pt x="4" y="430"/>
                      <a:pt x="3" y="429"/>
                    </a:cubicBezTo>
                    <a:cubicBezTo>
                      <a:pt x="2" y="428"/>
                      <a:pt x="2" y="428"/>
                      <a:pt x="1" y="427"/>
                    </a:cubicBezTo>
                    <a:cubicBezTo>
                      <a:pt x="1" y="426"/>
                      <a:pt x="0" y="425"/>
                      <a:pt x="0" y="424"/>
                    </a:cubicBezTo>
                    <a:cubicBezTo>
                      <a:pt x="0" y="424"/>
                      <a:pt x="0" y="422"/>
                      <a:pt x="0" y="421"/>
                    </a:cubicBezTo>
                    <a:cubicBezTo>
                      <a:pt x="0" y="419"/>
                      <a:pt x="1" y="416"/>
                      <a:pt x="1" y="413"/>
                    </a:cubicBezTo>
                    <a:cubicBezTo>
                      <a:pt x="2" y="409"/>
                      <a:pt x="4" y="405"/>
                      <a:pt x="6" y="401"/>
                    </a:cubicBezTo>
                    <a:cubicBezTo>
                      <a:pt x="8" y="396"/>
                      <a:pt x="10" y="392"/>
                      <a:pt x="13" y="387"/>
                    </a:cubicBezTo>
                    <a:cubicBezTo>
                      <a:pt x="16" y="382"/>
                      <a:pt x="20" y="377"/>
                      <a:pt x="24" y="373"/>
                    </a:cubicBezTo>
                    <a:cubicBezTo>
                      <a:pt x="31" y="366"/>
                      <a:pt x="38" y="361"/>
                      <a:pt x="45" y="358"/>
                    </a:cubicBezTo>
                    <a:cubicBezTo>
                      <a:pt x="53" y="355"/>
                      <a:pt x="60" y="353"/>
                      <a:pt x="66" y="353"/>
                    </a:cubicBezTo>
                    <a:cubicBezTo>
                      <a:pt x="73" y="353"/>
                      <a:pt x="80" y="354"/>
                      <a:pt x="86" y="357"/>
                    </a:cubicBezTo>
                    <a:cubicBezTo>
                      <a:pt x="92" y="360"/>
                      <a:pt x="98" y="364"/>
                      <a:pt x="103" y="369"/>
                    </a:cubicBezTo>
                    <a:cubicBezTo>
                      <a:pt x="107" y="373"/>
                      <a:pt x="112" y="378"/>
                      <a:pt x="115" y="384"/>
                    </a:cubicBezTo>
                    <a:cubicBezTo>
                      <a:pt x="119" y="389"/>
                      <a:pt x="122" y="396"/>
                      <a:pt x="125" y="404"/>
                    </a:cubicBezTo>
                    <a:cubicBezTo>
                      <a:pt x="127" y="411"/>
                      <a:pt x="130" y="421"/>
                      <a:pt x="131" y="432"/>
                    </a:cubicBezTo>
                    <a:cubicBezTo>
                      <a:pt x="133" y="444"/>
                      <a:pt x="133" y="458"/>
                      <a:pt x="134" y="474"/>
                    </a:cubicBezTo>
                    <a:lnTo>
                      <a:pt x="135" y="521"/>
                    </a:lnTo>
                    <a:lnTo>
                      <a:pt x="197" y="458"/>
                    </a:lnTo>
                    <a:cubicBezTo>
                      <a:pt x="197" y="458"/>
                      <a:pt x="198" y="457"/>
                      <a:pt x="199" y="457"/>
                    </a:cubicBezTo>
                    <a:cubicBezTo>
                      <a:pt x="200" y="457"/>
                      <a:pt x="201" y="457"/>
                      <a:pt x="202" y="457"/>
                    </a:cubicBezTo>
                    <a:cubicBezTo>
                      <a:pt x="203" y="458"/>
                      <a:pt x="204" y="458"/>
                      <a:pt x="205" y="459"/>
                    </a:cubicBezTo>
                    <a:cubicBezTo>
                      <a:pt x="207" y="460"/>
                      <a:pt x="208" y="461"/>
                      <a:pt x="209" y="462"/>
                    </a:cubicBezTo>
                    <a:close/>
                    <a:moveTo>
                      <a:pt x="263" y="281"/>
                    </a:moveTo>
                    <a:cubicBezTo>
                      <a:pt x="274" y="292"/>
                      <a:pt x="283" y="302"/>
                      <a:pt x="291" y="313"/>
                    </a:cubicBezTo>
                    <a:cubicBezTo>
                      <a:pt x="298" y="324"/>
                      <a:pt x="303" y="335"/>
                      <a:pt x="306" y="345"/>
                    </a:cubicBezTo>
                    <a:cubicBezTo>
                      <a:pt x="308" y="356"/>
                      <a:pt x="308" y="366"/>
                      <a:pt x="305" y="376"/>
                    </a:cubicBezTo>
                    <a:cubicBezTo>
                      <a:pt x="302" y="386"/>
                      <a:pt x="296" y="396"/>
                      <a:pt x="286" y="405"/>
                    </a:cubicBezTo>
                    <a:cubicBezTo>
                      <a:pt x="277" y="414"/>
                      <a:pt x="268" y="420"/>
                      <a:pt x="259" y="423"/>
                    </a:cubicBezTo>
                    <a:cubicBezTo>
                      <a:pt x="249" y="426"/>
                      <a:pt x="240" y="426"/>
                      <a:pt x="230" y="424"/>
                    </a:cubicBezTo>
                    <a:cubicBezTo>
                      <a:pt x="220" y="422"/>
                      <a:pt x="210" y="417"/>
                      <a:pt x="199" y="409"/>
                    </a:cubicBezTo>
                    <a:cubicBezTo>
                      <a:pt x="188" y="402"/>
                      <a:pt x="177" y="392"/>
                      <a:pt x="165" y="380"/>
                    </a:cubicBezTo>
                    <a:cubicBezTo>
                      <a:pt x="154" y="369"/>
                      <a:pt x="145" y="358"/>
                      <a:pt x="138" y="347"/>
                    </a:cubicBezTo>
                    <a:cubicBezTo>
                      <a:pt x="130" y="337"/>
                      <a:pt x="126" y="326"/>
                      <a:pt x="123" y="315"/>
                    </a:cubicBezTo>
                    <a:cubicBezTo>
                      <a:pt x="120" y="305"/>
                      <a:pt x="121" y="295"/>
                      <a:pt x="124" y="285"/>
                    </a:cubicBezTo>
                    <a:cubicBezTo>
                      <a:pt x="126" y="275"/>
                      <a:pt x="133" y="265"/>
                      <a:pt x="142" y="255"/>
                    </a:cubicBezTo>
                    <a:cubicBezTo>
                      <a:pt x="151" y="246"/>
                      <a:pt x="160" y="240"/>
                      <a:pt x="170" y="237"/>
                    </a:cubicBezTo>
                    <a:cubicBezTo>
                      <a:pt x="179" y="234"/>
                      <a:pt x="189" y="234"/>
                      <a:pt x="199" y="237"/>
                    </a:cubicBezTo>
                    <a:cubicBezTo>
                      <a:pt x="209" y="239"/>
                      <a:pt x="219" y="244"/>
                      <a:pt x="230" y="252"/>
                    </a:cubicBezTo>
                    <a:cubicBezTo>
                      <a:pt x="240" y="259"/>
                      <a:pt x="252" y="269"/>
                      <a:pt x="263" y="281"/>
                    </a:cubicBezTo>
                    <a:close/>
                    <a:moveTo>
                      <a:pt x="245" y="301"/>
                    </a:moveTo>
                    <a:cubicBezTo>
                      <a:pt x="238" y="294"/>
                      <a:pt x="231" y="288"/>
                      <a:pt x="225" y="283"/>
                    </a:cubicBezTo>
                    <a:cubicBezTo>
                      <a:pt x="219" y="278"/>
                      <a:pt x="213" y="273"/>
                      <a:pt x="208" y="270"/>
                    </a:cubicBezTo>
                    <a:cubicBezTo>
                      <a:pt x="203" y="267"/>
                      <a:pt x="198" y="264"/>
                      <a:pt x="193" y="263"/>
                    </a:cubicBezTo>
                    <a:cubicBezTo>
                      <a:pt x="188" y="261"/>
                      <a:pt x="184" y="261"/>
                      <a:pt x="179" y="261"/>
                    </a:cubicBezTo>
                    <a:cubicBezTo>
                      <a:pt x="175" y="261"/>
                      <a:pt x="171" y="262"/>
                      <a:pt x="167" y="264"/>
                    </a:cubicBezTo>
                    <a:cubicBezTo>
                      <a:pt x="164" y="266"/>
                      <a:pt x="160" y="269"/>
                      <a:pt x="157" y="272"/>
                    </a:cubicBezTo>
                    <a:cubicBezTo>
                      <a:pt x="150" y="278"/>
                      <a:pt x="147" y="285"/>
                      <a:pt x="146" y="292"/>
                    </a:cubicBezTo>
                    <a:cubicBezTo>
                      <a:pt x="145" y="299"/>
                      <a:pt x="146" y="306"/>
                      <a:pt x="149" y="313"/>
                    </a:cubicBezTo>
                    <a:cubicBezTo>
                      <a:pt x="152" y="320"/>
                      <a:pt x="156" y="328"/>
                      <a:pt x="162" y="336"/>
                    </a:cubicBezTo>
                    <a:cubicBezTo>
                      <a:pt x="168" y="344"/>
                      <a:pt x="175" y="351"/>
                      <a:pt x="183" y="359"/>
                    </a:cubicBezTo>
                    <a:cubicBezTo>
                      <a:pt x="194" y="370"/>
                      <a:pt x="204" y="379"/>
                      <a:pt x="212" y="385"/>
                    </a:cubicBezTo>
                    <a:cubicBezTo>
                      <a:pt x="221" y="391"/>
                      <a:pt x="229" y="396"/>
                      <a:pt x="236" y="398"/>
                    </a:cubicBezTo>
                    <a:cubicBezTo>
                      <a:pt x="243" y="400"/>
                      <a:pt x="249" y="401"/>
                      <a:pt x="255" y="399"/>
                    </a:cubicBezTo>
                    <a:cubicBezTo>
                      <a:pt x="261" y="397"/>
                      <a:pt x="267" y="394"/>
                      <a:pt x="272" y="389"/>
                    </a:cubicBezTo>
                    <a:cubicBezTo>
                      <a:pt x="276" y="385"/>
                      <a:pt x="279" y="380"/>
                      <a:pt x="281" y="376"/>
                    </a:cubicBezTo>
                    <a:cubicBezTo>
                      <a:pt x="283" y="371"/>
                      <a:pt x="283" y="367"/>
                      <a:pt x="283" y="362"/>
                    </a:cubicBezTo>
                    <a:cubicBezTo>
                      <a:pt x="283" y="357"/>
                      <a:pt x="282" y="353"/>
                      <a:pt x="280" y="348"/>
                    </a:cubicBezTo>
                    <a:cubicBezTo>
                      <a:pt x="278" y="343"/>
                      <a:pt x="275" y="338"/>
                      <a:pt x="272" y="333"/>
                    </a:cubicBezTo>
                    <a:cubicBezTo>
                      <a:pt x="269" y="328"/>
                      <a:pt x="265" y="322"/>
                      <a:pt x="260" y="317"/>
                    </a:cubicBezTo>
                    <a:cubicBezTo>
                      <a:pt x="255" y="312"/>
                      <a:pt x="251" y="307"/>
                      <a:pt x="245" y="301"/>
                    </a:cubicBezTo>
                    <a:close/>
                    <a:moveTo>
                      <a:pt x="377" y="167"/>
                    </a:moveTo>
                    <a:cubicBezTo>
                      <a:pt x="387" y="178"/>
                      <a:pt x="397" y="189"/>
                      <a:pt x="404" y="200"/>
                    </a:cubicBezTo>
                    <a:cubicBezTo>
                      <a:pt x="411" y="211"/>
                      <a:pt x="416" y="222"/>
                      <a:pt x="419" y="232"/>
                    </a:cubicBezTo>
                    <a:cubicBezTo>
                      <a:pt x="421" y="243"/>
                      <a:pt x="421" y="253"/>
                      <a:pt x="418" y="263"/>
                    </a:cubicBezTo>
                    <a:cubicBezTo>
                      <a:pt x="415" y="273"/>
                      <a:pt x="409" y="283"/>
                      <a:pt x="399" y="292"/>
                    </a:cubicBezTo>
                    <a:cubicBezTo>
                      <a:pt x="390" y="301"/>
                      <a:pt x="381" y="307"/>
                      <a:pt x="372" y="310"/>
                    </a:cubicBezTo>
                    <a:cubicBezTo>
                      <a:pt x="363" y="313"/>
                      <a:pt x="353" y="313"/>
                      <a:pt x="343" y="311"/>
                    </a:cubicBezTo>
                    <a:cubicBezTo>
                      <a:pt x="333" y="308"/>
                      <a:pt x="323" y="303"/>
                      <a:pt x="312" y="296"/>
                    </a:cubicBezTo>
                    <a:cubicBezTo>
                      <a:pt x="301" y="288"/>
                      <a:pt x="290" y="279"/>
                      <a:pt x="278" y="267"/>
                    </a:cubicBezTo>
                    <a:cubicBezTo>
                      <a:pt x="267" y="256"/>
                      <a:pt x="258" y="245"/>
                      <a:pt x="251" y="234"/>
                    </a:cubicBezTo>
                    <a:cubicBezTo>
                      <a:pt x="244" y="223"/>
                      <a:pt x="239" y="213"/>
                      <a:pt x="236" y="202"/>
                    </a:cubicBezTo>
                    <a:cubicBezTo>
                      <a:pt x="234" y="192"/>
                      <a:pt x="234" y="182"/>
                      <a:pt x="237" y="171"/>
                    </a:cubicBezTo>
                    <a:cubicBezTo>
                      <a:pt x="240" y="161"/>
                      <a:pt x="246" y="152"/>
                      <a:pt x="255" y="142"/>
                    </a:cubicBezTo>
                    <a:cubicBezTo>
                      <a:pt x="264" y="133"/>
                      <a:pt x="273" y="127"/>
                      <a:pt x="283" y="124"/>
                    </a:cubicBezTo>
                    <a:cubicBezTo>
                      <a:pt x="292" y="121"/>
                      <a:pt x="302" y="121"/>
                      <a:pt x="312" y="124"/>
                    </a:cubicBezTo>
                    <a:cubicBezTo>
                      <a:pt x="322" y="126"/>
                      <a:pt x="332" y="131"/>
                      <a:pt x="343" y="138"/>
                    </a:cubicBezTo>
                    <a:cubicBezTo>
                      <a:pt x="353" y="146"/>
                      <a:pt x="365" y="156"/>
                      <a:pt x="377" y="167"/>
                    </a:cubicBezTo>
                    <a:close/>
                    <a:moveTo>
                      <a:pt x="358" y="188"/>
                    </a:moveTo>
                    <a:cubicBezTo>
                      <a:pt x="351" y="181"/>
                      <a:pt x="345" y="175"/>
                      <a:pt x="338" y="170"/>
                    </a:cubicBezTo>
                    <a:cubicBezTo>
                      <a:pt x="332" y="165"/>
                      <a:pt x="326" y="160"/>
                      <a:pt x="321" y="157"/>
                    </a:cubicBezTo>
                    <a:cubicBezTo>
                      <a:pt x="316" y="154"/>
                      <a:pt x="311" y="151"/>
                      <a:pt x="306" y="150"/>
                    </a:cubicBezTo>
                    <a:cubicBezTo>
                      <a:pt x="301" y="148"/>
                      <a:pt x="297" y="147"/>
                      <a:pt x="293" y="148"/>
                    </a:cubicBezTo>
                    <a:cubicBezTo>
                      <a:pt x="288" y="148"/>
                      <a:pt x="284" y="149"/>
                      <a:pt x="281" y="151"/>
                    </a:cubicBezTo>
                    <a:cubicBezTo>
                      <a:pt x="277" y="153"/>
                      <a:pt x="273" y="155"/>
                      <a:pt x="270" y="159"/>
                    </a:cubicBezTo>
                    <a:cubicBezTo>
                      <a:pt x="263" y="165"/>
                      <a:pt x="260" y="172"/>
                      <a:pt x="259" y="179"/>
                    </a:cubicBezTo>
                    <a:cubicBezTo>
                      <a:pt x="258" y="185"/>
                      <a:pt x="259" y="193"/>
                      <a:pt x="262" y="200"/>
                    </a:cubicBezTo>
                    <a:cubicBezTo>
                      <a:pt x="265" y="207"/>
                      <a:pt x="269" y="215"/>
                      <a:pt x="275" y="223"/>
                    </a:cubicBezTo>
                    <a:cubicBezTo>
                      <a:pt x="281" y="230"/>
                      <a:pt x="288" y="238"/>
                      <a:pt x="296" y="246"/>
                    </a:cubicBezTo>
                    <a:cubicBezTo>
                      <a:pt x="307" y="257"/>
                      <a:pt x="317" y="265"/>
                      <a:pt x="325" y="272"/>
                    </a:cubicBezTo>
                    <a:cubicBezTo>
                      <a:pt x="334" y="278"/>
                      <a:pt x="342" y="282"/>
                      <a:pt x="349" y="285"/>
                    </a:cubicBezTo>
                    <a:cubicBezTo>
                      <a:pt x="356" y="287"/>
                      <a:pt x="362" y="287"/>
                      <a:pt x="368" y="286"/>
                    </a:cubicBezTo>
                    <a:cubicBezTo>
                      <a:pt x="374" y="284"/>
                      <a:pt x="380" y="281"/>
                      <a:pt x="385" y="276"/>
                    </a:cubicBezTo>
                    <a:cubicBezTo>
                      <a:pt x="389" y="271"/>
                      <a:pt x="392" y="267"/>
                      <a:pt x="394" y="263"/>
                    </a:cubicBezTo>
                    <a:cubicBezTo>
                      <a:pt x="396" y="258"/>
                      <a:pt x="396" y="254"/>
                      <a:pt x="396" y="249"/>
                    </a:cubicBezTo>
                    <a:cubicBezTo>
                      <a:pt x="396" y="244"/>
                      <a:pt x="395" y="239"/>
                      <a:pt x="393" y="234"/>
                    </a:cubicBezTo>
                    <a:cubicBezTo>
                      <a:pt x="391" y="230"/>
                      <a:pt x="388" y="225"/>
                      <a:pt x="385" y="219"/>
                    </a:cubicBezTo>
                    <a:cubicBezTo>
                      <a:pt x="382" y="214"/>
                      <a:pt x="378" y="209"/>
                      <a:pt x="373" y="204"/>
                    </a:cubicBezTo>
                    <a:cubicBezTo>
                      <a:pt x="369" y="199"/>
                      <a:pt x="364" y="193"/>
                      <a:pt x="358" y="188"/>
                    </a:cubicBezTo>
                    <a:close/>
                    <a:moveTo>
                      <a:pt x="510" y="86"/>
                    </a:moveTo>
                    <a:cubicBezTo>
                      <a:pt x="518" y="93"/>
                      <a:pt x="523" y="101"/>
                      <a:pt x="527" y="110"/>
                    </a:cubicBezTo>
                    <a:cubicBezTo>
                      <a:pt x="530" y="118"/>
                      <a:pt x="531" y="127"/>
                      <a:pt x="531" y="136"/>
                    </a:cubicBezTo>
                    <a:cubicBezTo>
                      <a:pt x="530" y="145"/>
                      <a:pt x="528" y="153"/>
                      <a:pt x="523" y="162"/>
                    </a:cubicBezTo>
                    <a:cubicBezTo>
                      <a:pt x="519" y="171"/>
                      <a:pt x="513" y="179"/>
                      <a:pt x="505" y="187"/>
                    </a:cubicBezTo>
                    <a:cubicBezTo>
                      <a:pt x="500" y="191"/>
                      <a:pt x="496" y="195"/>
                      <a:pt x="491" y="199"/>
                    </a:cubicBezTo>
                    <a:cubicBezTo>
                      <a:pt x="487" y="202"/>
                      <a:pt x="482" y="205"/>
                      <a:pt x="478" y="207"/>
                    </a:cubicBezTo>
                    <a:cubicBezTo>
                      <a:pt x="474" y="209"/>
                      <a:pt x="471" y="211"/>
                      <a:pt x="468" y="212"/>
                    </a:cubicBezTo>
                    <a:cubicBezTo>
                      <a:pt x="465" y="213"/>
                      <a:pt x="463" y="214"/>
                      <a:pt x="462" y="214"/>
                    </a:cubicBezTo>
                    <a:cubicBezTo>
                      <a:pt x="461" y="214"/>
                      <a:pt x="460" y="213"/>
                      <a:pt x="459" y="213"/>
                    </a:cubicBezTo>
                    <a:cubicBezTo>
                      <a:pt x="459" y="213"/>
                      <a:pt x="458" y="213"/>
                      <a:pt x="457" y="212"/>
                    </a:cubicBezTo>
                    <a:cubicBezTo>
                      <a:pt x="456" y="212"/>
                      <a:pt x="456" y="211"/>
                      <a:pt x="455" y="210"/>
                    </a:cubicBezTo>
                    <a:cubicBezTo>
                      <a:pt x="453" y="209"/>
                      <a:pt x="452" y="208"/>
                      <a:pt x="451" y="207"/>
                    </a:cubicBezTo>
                    <a:cubicBezTo>
                      <a:pt x="450" y="206"/>
                      <a:pt x="449" y="205"/>
                      <a:pt x="448" y="203"/>
                    </a:cubicBezTo>
                    <a:cubicBezTo>
                      <a:pt x="447" y="202"/>
                      <a:pt x="446" y="201"/>
                      <a:pt x="446" y="200"/>
                    </a:cubicBezTo>
                    <a:cubicBezTo>
                      <a:pt x="446" y="199"/>
                      <a:pt x="446" y="199"/>
                      <a:pt x="446" y="198"/>
                    </a:cubicBezTo>
                    <a:cubicBezTo>
                      <a:pt x="446" y="197"/>
                      <a:pt x="446" y="197"/>
                      <a:pt x="447" y="196"/>
                    </a:cubicBezTo>
                    <a:cubicBezTo>
                      <a:pt x="447" y="195"/>
                      <a:pt x="449" y="195"/>
                      <a:pt x="451" y="194"/>
                    </a:cubicBezTo>
                    <a:cubicBezTo>
                      <a:pt x="454" y="193"/>
                      <a:pt x="457" y="192"/>
                      <a:pt x="461" y="191"/>
                    </a:cubicBezTo>
                    <a:cubicBezTo>
                      <a:pt x="464" y="189"/>
                      <a:pt x="469" y="187"/>
                      <a:pt x="473" y="184"/>
                    </a:cubicBezTo>
                    <a:cubicBezTo>
                      <a:pt x="478" y="181"/>
                      <a:pt x="483" y="177"/>
                      <a:pt x="489" y="172"/>
                    </a:cubicBezTo>
                    <a:cubicBezTo>
                      <a:pt x="493" y="167"/>
                      <a:pt x="497" y="162"/>
                      <a:pt x="500" y="156"/>
                    </a:cubicBezTo>
                    <a:cubicBezTo>
                      <a:pt x="503" y="151"/>
                      <a:pt x="505" y="146"/>
                      <a:pt x="505" y="140"/>
                    </a:cubicBezTo>
                    <a:cubicBezTo>
                      <a:pt x="506" y="135"/>
                      <a:pt x="505" y="129"/>
                      <a:pt x="503" y="124"/>
                    </a:cubicBezTo>
                    <a:cubicBezTo>
                      <a:pt x="501" y="118"/>
                      <a:pt x="497" y="113"/>
                      <a:pt x="492" y="107"/>
                    </a:cubicBezTo>
                    <a:cubicBezTo>
                      <a:pt x="487" y="103"/>
                      <a:pt x="482" y="100"/>
                      <a:pt x="477" y="97"/>
                    </a:cubicBezTo>
                    <a:cubicBezTo>
                      <a:pt x="473" y="95"/>
                      <a:pt x="467" y="95"/>
                      <a:pt x="462" y="95"/>
                    </a:cubicBezTo>
                    <a:cubicBezTo>
                      <a:pt x="457" y="96"/>
                      <a:pt x="451" y="98"/>
                      <a:pt x="446" y="102"/>
                    </a:cubicBezTo>
                    <a:cubicBezTo>
                      <a:pt x="440" y="105"/>
                      <a:pt x="434" y="110"/>
                      <a:pt x="428" y="116"/>
                    </a:cubicBezTo>
                    <a:cubicBezTo>
                      <a:pt x="423" y="121"/>
                      <a:pt x="419" y="125"/>
                      <a:pt x="417" y="128"/>
                    </a:cubicBezTo>
                    <a:cubicBezTo>
                      <a:pt x="414" y="132"/>
                      <a:pt x="411" y="135"/>
                      <a:pt x="408" y="138"/>
                    </a:cubicBezTo>
                    <a:cubicBezTo>
                      <a:pt x="406" y="140"/>
                      <a:pt x="404" y="141"/>
                      <a:pt x="402" y="141"/>
                    </a:cubicBezTo>
                    <a:cubicBezTo>
                      <a:pt x="401" y="141"/>
                      <a:pt x="398" y="140"/>
                      <a:pt x="396" y="137"/>
                    </a:cubicBezTo>
                    <a:lnTo>
                      <a:pt x="337" y="79"/>
                    </a:lnTo>
                    <a:cubicBezTo>
                      <a:pt x="335" y="76"/>
                      <a:pt x="334" y="74"/>
                      <a:pt x="334" y="72"/>
                    </a:cubicBezTo>
                    <a:cubicBezTo>
                      <a:pt x="334" y="69"/>
                      <a:pt x="335" y="67"/>
                      <a:pt x="337" y="65"/>
                    </a:cubicBezTo>
                    <a:lnTo>
                      <a:pt x="400" y="2"/>
                    </a:lnTo>
                    <a:cubicBezTo>
                      <a:pt x="401" y="1"/>
                      <a:pt x="401" y="1"/>
                      <a:pt x="402" y="0"/>
                    </a:cubicBezTo>
                    <a:cubicBezTo>
                      <a:pt x="403" y="0"/>
                      <a:pt x="404" y="0"/>
                      <a:pt x="405" y="0"/>
                    </a:cubicBezTo>
                    <a:cubicBezTo>
                      <a:pt x="406" y="1"/>
                      <a:pt x="407" y="1"/>
                      <a:pt x="408" y="2"/>
                    </a:cubicBezTo>
                    <a:cubicBezTo>
                      <a:pt x="410" y="3"/>
                      <a:pt x="411" y="4"/>
                      <a:pt x="412" y="6"/>
                    </a:cubicBezTo>
                    <a:cubicBezTo>
                      <a:pt x="415" y="8"/>
                      <a:pt x="417" y="11"/>
                      <a:pt x="418" y="13"/>
                    </a:cubicBezTo>
                    <a:cubicBezTo>
                      <a:pt x="418" y="15"/>
                      <a:pt x="418" y="17"/>
                      <a:pt x="417" y="18"/>
                    </a:cubicBezTo>
                    <a:lnTo>
                      <a:pt x="366" y="69"/>
                    </a:lnTo>
                    <a:lnTo>
                      <a:pt x="406" y="109"/>
                    </a:lnTo>
                    <a:cubicBezTo>
                      <a:pt x="408" y="106"/>
                      <a:pt x="410" y="104"/>
                      <a:pt x="413" y="101"/>
                    </a:cubicBezTo>
                    <a:cubicBezTo>
                      <a:pt x="415" y="98"/>
                      <a:pt x="418" y="95"/>
                      <a:pt x="422" y="92"/>
                    </a:cubicBezTo>
                    <a:cubicBezTo>
                      <a:pt x="429" y="84"/>
                      <a:pt x="437" y="78"/>
                      <a:pt x="445" y="74"/>
                    </a:cubicBezTo>
                    <a:cubicBezTo>
                      <a:pt x="453" y="70"/>
                      <a:pt x="461" y="68"/>
                      <a:pt x="468" y="68"/>
                    </a:cubicBezTo>
                    <a:cubicBezTo>
                      <a:pt x="476" y="67"/>
                      <a:pt x="483" y="69"/>
                      <a:pt x="490" y="72"/>
                    </a:cubicBezTo>
                    <a:cubicBezTo>
                      <a:pt x="497" y="75"/>
                      <a:pt x="504" y="79"/>
                      <a:pt x="510" y="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54" name="Freeform 206"/>
            <p:cNvSpPr>
              <a:spLocks/>
            </p:cNvSpPr>
            <p:nvPr/>
          </p:nvSpPr>
          <p:spPr bwMode="auto">
            <a:xfrm>
              <a:off x="6362700" y="6080125"/>
              <a:ext cx="26988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2" y="8"/>
                    <a:pt x="64" y="11"/>
                    <a:pt x="65" y="12"/>
                  </a:cubicBezTo>
                  <a:cubicBezTo>
                    <a:pt x="65" y="14"/>
                    <a:pt x="65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2" y="64"/>
                  </a:cubicBezTo>
                  <a:cubicBezTo>
                    <a:pt x="11" y="64"/>
                    <a:pt x="8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49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" name="Freeform 207"/>
            <p:cNvSpPr>
              <a:spLocks noEditPoints="1"/>
            </p:cNvSpPr>
            <p:nvPr/>
          </p:nvSpPr>
          <p:spPr bwMode="auto">
            <a:xfrm>
              <a:off x="6369050" y="5964238"/>
              <a:ext cx="120650" cy="125413"/>
            </a:xfrm>
            <a:custGeom>
              <a:avLst/>
              <a:gdLst/>
              <a:ahLst/>
              <a:cxnLst>
                <a:cxn ang="0">
                  <a:pos x="170" y="203"/>
                </a:cxn>
                <a:cxn ang="0">
                  <a:pos x="184" y="266"/>
                </a:cxn>
                <a:cxn ang="0">
                  <a:pos x="138" y="313"/>
                </a:cxn>
                <a:cxn ang="0">
                  <a:pos x="78" y="299"/>
                </a:cxn>
                <a:cxn ang="0">
                  <a:pos x="17" y="237"/>
                </a:cxn>
                <a:cxn ang="0">
                  <a:pos x="3" y="174"/>
                </a:cxn>
                <a:cxn ang="0">
                  <a:pos x="49" y="127"/>
                </a:cxn>
                <a:cxn ang="0">
                  <a:pos x="109" y="141"/>
                </a:cxn>
                <a:cxn ang="0">
                  <a:pos x="125" y="191"/>
                </a:cxn>
                <a:cxn ang="0">
                  <a:pos x="87" y="160"/>
                </a:cxn>
                <a:cxn ang="0">
                  <a:pos x="59" y="150"/>
                </a:cxn>
                <a:cxn ang="0">
                  <a:pos x="36" y="162"/>
                </a:cxn>
                <a:cxn ang="0">
                  <a:pos x="28" y="203"/>
                </a:cxn>
                <a:cxn ang="0">
                  <a:pos x="63" y="249"/>
                </a:cxn>
                <a:cxn ang="0">
                  <a:pos x="115" y="288"/>
                </a:cxn>
                <a:cxn ang="0">
                  <a:pos x="151" y="278"/>
                </a:cxn>
                <a:cxn ang="0">
                  <a:pos x="162" y="252"/>
                </a:cxn>
                <a:cxn ang="0">
                  <a:pos x="151" y="222"/>
                </a:cxn>
                <a:cxn ang="0">
                  <a:pos x="125" y="191"/>
                </a:cxn>
                <a:cxn ang="0">
                  <a:pos x="296" y="105"/>
                </a:cxn>
                <a:cxn ang="0">
                  <a:pos x="298" y="155"/>
                </a:cxn>
                <a:cxn ang="0">
                  <a:pos x="262" y="194"/>
                </a:cxn>
                <a:cxn ang="0">
                  <a:pos x="225" y="198"/>
                </a:cxn>
                <a:cxn ang="0">
                  <a:pos x="187" y="176"/>
                </a:cxn>
                <a:cxn ang="0">
                  <a:pos x="149" y="138"/>
                </a:cxn>
                <a:cxn ang="0">
                  <a:pos x="125" y="93"/>
                </a:cxn>
                <a:cxn ang="0">
                  <a:pos x="129" y="44"/>
                </a:cxn>
                <a:cxn ang="0">
                  <a:pos x="156" y="12"/>
                </a:cxn>
                <a:cxn ang="0">
                  <a:pos x="173" y="1"/>
                </a:cxn>
                <a:cxn ang="0">
                  <a:pos x="180" y="0"/>
                </a:cxn>
                <a:cxn ang="0">
                  <a:pos x="184" y="2"/>
                </a:cxn>
                <a:cxn ang="0">
                  <a:pos x="190" y="8"/>
                </a:cxn>
                <a:cxn ang="0">
                  <a:pos x="193" y="13"/>
                </a:cxn>
                <a:cxn ang="0">
                  <a:pos x="187" y="18"/>
                </a:cxn>
                <a:cxn ang="0">
                  <a:pos x="172" y="27"/>
                </a:cxn>
                <a:cxn ang="0">
                  <a:pos x="148" y="58"/>
                </a:cxn>
                <a:cxn ang="0">
                  <a:pos x="156" y="105"/>
                </a:cxn>
                <a:cxn ang="0">
                  <a:pos x="176" y="117"/>
                </a:cxn>
                <a:cxn ang="0">
                  <a:pos x="188" y="95"/>
                </a:cxn>
                <a:cxn ang="0">
                  <a:pos x="220" y="67"/>
                </a:cxn>
                <a:cxn ang="0">
                  <a:pos x="262" y="69"/>
                </a:cxn>
                <a:cxn ang="0">
                  <a:pos x="263" y="105"/>
                </a:cxn>
                <a:cxn ang="0">
                  <a:pos x="237" y="90"/>
                </a:cxn>
                <a:cxn ang="0">
                  <a:pos x="209" y="102"/>
                </a:cxn>
                <a:cxn ang="0">
                  <a:pos x="195" y="121"/>
                </a:cxn>
                <a:cxn ang="0">
                  <a:pos x="189" y="141"/>
                </a:cxn>
                <a:cxn ang="0">
                  <a:pos x="235" y="174"/>
                </a:cxn>
                <a:cxn ang="0">
                  <a:pos x="267" y="164"/>
                </a:cxn>
                <a:cxn ang="0">
                  <a:pos x="278" y="133"/>
                </a:cxn>
                <a:cxn ang="0">
                  <a:pos x="263" y="105"/>
                </a:cxn>
              </a:cxnLst>
              <a:rect l="0" t="0" r="r" b="b"/>
              <a:pathLst>
                <a:path w="303" h="316">
                  <a:moveTo>
                    <a:pt x="143" y="170"/>
                  </a:moveTo>
                  <a:cubicBezTo>
                    <a:pt x="154" y="181"/>
                    <a:pt x="163" y="192"/>
                    <a:pt x="170" y="203"/>
                  </a:cubicBezTo>
                  <a:cubicBezTo>
                    <a:pt x="177" y="214"/>
                    <a:pt x="182" y="224"/>
                    <a:pt x="185" y="235"/>
                  </a:cubicBezTo>
                  <a:cubicBezTo>
                    <a:pt x="187" y="245"/>
                    <a:pt x="187" y="256"/>
                    <a:pt x="184" y="266"/>
                  </a:cubicBezTo>
                  <a:cubicBezTo>
                    <a:pt x="181" y="276"/>
                    <a:pt x="175" y="286"/>
                    <a:pt x="166" y="295"/>
                  </a:cubicBezTo>
                  <a:cubicBezTo>
                    <a:pt x="157" y="304"/>
                    <a:pt x="147" y="310"/>
                    <a:pt x="138" y="313"/>
                  </a:cubicBezTo>
                  <a:cubicBezTo>
                    <a:pt x="129" y="316"/>
                    <a:pt x="119" y="316"/>
                    <a:pt x="109" y="314"/>
                  </a:cubicBezTo>
                  <a:cubicBezTo>
                    <a:pt x="99" y="311"/>
                    <a:pt x="89" y="306"/>
                    <a:pt x="78" y="299"/>
                  </a:cubicBezTo>
                  <a:cubicBezTo>
                    <a:pt x="67" y="291"/>
                    <a:pt x="56" y="282"/>
                    <a:pt x="44" y="270"/>
                  </a:cubicBezTo>
                  <a:cubicBezTo>
                    <a:pt x="34" y="259"/>
                    <a:pt x="24" y="248"/>
                    <a:pt x="17" y="237"/>
                  </a:cubicBezTo>
                  <a:cubicBezTo>
                    <a:pt x="10" y="226"/>
                    <a:pt x="5" y="216"/>
                    <a:pt x="2" y="205"/>
                  </a:cubicBezTo>
                  <a:cubicBezTo>
                    <a:pt x="0" y="195"/>
                    <a:pt x="0" y="184"/>
                    <a:pt x="3" y="174"/>
                  </a:cubicBezTo>
                  <a:cubicBezTo>
                    <a:pt x="6" y="164"/>
                    <a:pt x="12" y="155"/>
                    <a:pt x="21" y="145"/>
                  </a:cubicBezTo>
                  <a:cubicBezTo>
                    <a:pt x="30" y="136"/>
                    <a:pt x="40" y="130"/>
                    <a:pt x="49" y="127"/>
                  </a:cubicBezTo>
                  <a:cubicBezTo>
                    <a:pt x="58" y="124"/>
                    <a:pt x="68" y="124"/>
                    <a:pt x="78" y="126"/>
                  </a:cubicBezTo>
                  <a:cubicBezTo>
                    <a:pt x="88" y="129"/>
                    <a:pt x="98" y="134"/>
                    <a:pt x="109" y="141"/>
                  </a:cubicBezTo>
                  <a:cubicBezTo>
                    <a:pt x="120" y="149"/>
                    <a:pt x="131" y="158"/>
                    <a:pt x="143" y="170"/>
                  </a:cubicBezTo>
                  <a:close/>
                  <a:moveTo>
                    <a:pt x="125" y="191"/>
                  </a:moveTo>
                  <a:cubicBezTo>
                    <a:pt x="117" y="184"/>
                    <a:pt x="111" y="178"/>
                    <a:pt x="105" y="173"/>
                  </a:cubicBezTo>
                  <a:cubicBezTo>
                    <a:pt x="98" y="167"/>
                    <a:pt x="93" y="163"/>
                    <a:pt x="87" y="160"/>
                  </a:cubicBezTo>
                  <a:cubicBezTo>
                    <a:pt x="82" y="156"/>
                    <a:pt x="77" y="154"/>
                    <a:pt x="72" y="152"/>
                  </a:cubicBezTo>
                  <a:cubicBezTo>
                    <a:pt x="67" y="151"/>
                    <a:pt x="63" y="150"/>
                    <a:pt x="59" y="150"/>
                  </a:cubicBezTo>
                  <a:cubicBezTo>
                    <a:pt x="55" y="151"/>
                    <a:pt x="51" y="152"/>
                    <a:pt x="47" y="154"/>
                  </a:cubicBezTo>
                  <a:cubicBezTo>
                    <a:pt x="43" y="155"/>
                    <a:pt x="39" y="158"/>
                    <a:pt x="36" y="162"/>
                  </a:cubicBezTo>
                  <a:cubicBezTo>
                    <a:pt x="30" y="168"/>
                    <a:pt x="26" y="175"/>
                    <a:pt x="25" y="181"/>
                  </a:cubicBezTo>
                  <a:cubicBezTo>
                    <a:pt x="24" y="188"/>
                    <a:pt x="25" y="195"/>
                    <a:pt x="28" y="203"/>
                  </a:cubicBezTo>
                  <a:cubicBezTo>
                    <a:pt x="31" y="210"/>
                    <a:pt x="35" y="218"/>
                    <a:pt x="41" y="226"/>
                  </a:cubicBezTo>
                  <a:cubicBezTo>
                    <a:pt x="48" y="233"/>
                    <a:pt x="55" y="241"/>
                    <a:pt x="63" y="249"/>
                  </a:cubicBezTo>
                  <a:cubicBezTo>
                    <a:pt x="73" y="260"/>
                    <a:pt x="83" y="268"/>
                    <a:pt x="91" y="275"/>
                  </a:cubicBezTo>
                  <a:cubicBezTo>
                    <a:pt x="100" y="281"/>
                    <a:pt x="108" y="285"/>
                    <a:pt x="115" y="288"/>
                  </a:cubicBezTo>
                  <a:cubicBezTo>
                    <a:pt x="122" y="290"/>
                    <a:pt x="129" y="290"/>
                    <a:pt x="134" y="289"/>
                  </a:cubicBezTo>
                  <a:cubicBezTo>
                    <a:pt x="140" y="287"/>
                    <a:pt x="146" y="284"/>
                    <a:pt x="151" y="278"/>
                  </a:cubicBezTo>
                  <a:cubicBezTo>
                    <a:pt x="155" y="274"/>
                    <a:pt x="158" y="270"/>
                    <a:pt x="160" y="266"/>
                  </a:cubicBezTo>
                  <a:cubicBezTo>
                    <a:pt x="162" y="261"/>
                    <a:pt x="163" y="257"/>
                    <a:pt x="162" y="252"/>
                  </a:cubicBezTo>
                  <a:cubicBezTo>
                    <a:pt x="162" y="247"/>
                    <a:pt x="161" y="242"/>
                    <a:pt x="159" y="237"/>
                  </a:cubicBezTo>
                  <a:cubicBezTo>
                    <a:pt x="157" y="232"/>
                    <a:pt x="154" y="227"/>
                    <a:pt x="151" y="222"/>
                  </a:cubicBezTo>
                  <a:cubicBezTo>
                    <a:pt x="148" y="217"/>
                    <a:pt x="144" y="212"/>
                    <a:pt x="139" y="207"/>
                  </a:cubicBezTo>
                  <a:cubicBezTo>
                    <a:pt x="135" y="202"/>
                    <a:pt x="130" y="196"/>
                    <a:pt x="125" y="191"/>
                  </a:cubicBezTo>
                  <a:close/>
                  <a:moveTo>
                    <a:pt x="280" y="84"/>
                  </a:moveTo>
                  <a:cubicBezTo>
                    <a:pt x="286" y="90"/>
                    <a:pt x="292" y="97"/>
                    <a:pt x="296" y="105"/>
                  </a:cubicBezTo>
                  <a:cubicBezTo>
                    <a:pt x="299" y="113"/>
                    <a:pt x="302" y="121"/>
                    <a:pt x="302" y="129"/>
                  </a:cubicBezTo>
                  <a:cubicBezTo>
                    <a:pt x="303" y="138"/>
                    <a:pt x="301" y="146"/>
                    <a:pt x="298" y="155"/>
                  </a:cubicBezTo>
                  <a:cubicBezTo>
                    <a:pt x="294" y="164"/>
                    <a:pt x="288" y="172"/>
                    <a:pt x="280" y="181"/>
                  </a:cubicBezTo>
                  <a:cubicBezTo>
                    <a:pt x="274" y="187"/>
                    <a:pt x="268" y="191"/>
                    <a:pt x="262" y="194"/>
                  </a:cubicBezTo>
                  <a:cubicBezTo>
                    <a:pt x="256" y="197"/>
                    <a:pt x="250" y="199"/>
                    <a:pt x="244" y="200"/>
                  </a:cubicBezTo>
                  <a:cubicBezTo>
                    <a:pt x="238" y="201"/>
                    <a:pt x="232" y="200"/>
                    <a:pt x="225" y="198"/>
                  </a:cubicBezTo>
                  <a:cubicBezTo>
                    <a:pt x="219" y="197"/>
                    <a:pt x="213" y="194"/>
                    <a:pt x="206" y="190"/>
                  </a:cubicBezTo>
                  <a:cubicBezTo>
                    <a:pt x="200" y="186"/>
                    <a:pt x="193" y="182"/>
                    <a:pt x="187" y="176"/>
                  </a:cubicBezTo>
                  <a:cubicBezTo>
                    <a:pt x="180" y="171"/>
                    <a:pt x="173" y="165"/>
                    <a:pt x="166" y="158"/>
                  </a:cubicBezTo>
                  <a:cubicBezTo>
                    <a:pt x="160" y="152"/>
                    <a:pt x="154" y="145"/>
                    <a:pt x="149" y="138"/>
                  </a:cubicBezTo>
                  <a:cubicBezTo>
                    <a:pt x="143" y="131"/>
                    <a:pt x="138" y="124"/>
                    <a:pt x="134" y="117"/>
                  </a:cubicBezTo>
                  <a:cubicBezTo>
                    <a:pt x="130" y="109"/>
                    <a:pt x="127" y="101"/>
                    <a:pt x="125" y="93"/>
                  </a:cubicBezTo>
                  <a:cubicBezTo>
                    <a:pt x="123" y="85"/>
                    <a:pt x="122" y="77"/>
                    <a:pt x="122" y="69"/>
                  </a:cubicBezTo>
                  <a:cubicBezTo>
                    <a:pt x="123" y="61"/>
                    <a:pt x="125" y="53"/>
                    <a:pt x="129" y="44"/>
                  </a:cubicBezTo>
                  <a:cubicBezTo>
                    <a:pt x="133" y="36"/>
                    <a:pt x="139" y="28"/>
                    <a:pt x="147" y="20"/>
                  </a:cubicBezTo>
                  <a:cubicBezTo>
                    <a:pt x="150" y="17"/>
                    <a:pt x="153" y="14"/>
                    <a:pt x="156" y="12"/>
                  </a:cubicBezTo>
                  <a:cubicBezTo>
                    <a:pt x="159" y="9"/>
                    <a:pt x="162" y="7"/>
                    <a:pt x="165" y="5"/>
                  </a:cubicBezTo>
                  <a:cubicBezTo>
                    <a:pt x="168" y="4"/>
                    <a:pt x="170" y="2"/>
                    <a:pt x="173" y="1"/>
                  </a:cubicBezTo>
                  <a:cubicBezTo>
                    <a:pt x="175" y="0"/>
                    <a:pt x="177" y="0"/>
                    <a:pt x="178" y="0"/>
                  </a:cubicBezTo>
                  <a:cubicBezTo>
                    <a:pt x="178" y="0"/>
                    <a:pt x="179" y="0"/>
                    <a:pt x="180" y="0"/>
                  </a:cubicBezTo>
                  <a:cubicBezTo>
                    <a:pt x="181" y="0"/>
                    <a:pt x="181" y="0"/>
                    <a:pt x="182" y="1"/>
                  </a:cubicBezTo>
                  <a:cubicBezTo>
                    <a:pt x="183" y="1"/>
                    <a:pt x="184" y="2"/>
                    <a:pt x="184" y="2"/>
                  </a:cubicBezTo>
                  <a:cubicBezTo>
                    <a:pt x="185" y="3"/>
                    <a:pt x="186" y="4"/>
                    <a:pt x="187" y="5"/>
                  </a:cubicBezTo>
                  <a:cubicBezTo>
                    <a:pt x="188" y="6"/>
                    <a:pt x="190" y="7"/>
                    <a:pt x="190" y="8"/>
                  </a:cubicBezTo>
                  <a:cubicBezTo>
                    <a:pt x="191" y="9"/>
                    <a:pt x="192" y="10"/>
                    <a:pt x="192" y="11"/>
                  </a:cubicBezTo>
                  <a:cubicBezTo>
                    <a:pt x="193" y="12"/>
                    <a:pt x="193" y="13"/>
                    <a:pt x="193" y="13"/>
                  </a:cubicBezTo>
                  <a:cubicBezTo>
                    <a:pt x="193" y="14"/>
                    <a:pt x="192" y="15"/>
                    <a:pt x="191" y="15"/>
                  </a:cubicBezTo>
                  <a:cubicBezTo>
                    <a:pt x="191" y="16"/>
                    <a:pt x="189" y="17"/>
                    <a:pt x="187" y="18"/>
                  </a:cubicBezTo>
                  <a:cubicBezTo>
                    <a:pt x="185" y="19"/>
                    <a:pt x="183" y="20"/>
                    <a:pt x="181" y="21"/>
                  </a:cubicBezTo>
                  <a:cubicBezTo>
                    <a:pt x="178" y="23"/>
                    <a:pt x="175" y="24"/>
                    <a:pt x="172" y="27"/>
                  </a:cubicBezTo>
                  <a:cubicBezTo>
                    <a:pt x="168" y="29"/>
                    <a:pt x="165" y="32"/>
                    <a:pt x="161" y="36"/>
                  </a:cubicBezTo>
                  <a:cubicBezTo>
                    <a:pt x="154" y="43"/>
                    <a:pt x="150" y="50"/>
                    <a:pt x="148" y="58"/>
                  </a:cubicBezTo>
                  <a:cubicBezTo>
                    <a:pt x="145" y="66"/>
                    <a:pt x="145" y="73"/>
                    <a:pt x="147" y="81"/>
                  </a:cubicBezTo>
                  <a:cubicBezTo>
                    <a:pt x="148" y="89"/>
                    <a:pt x="151" y="97"/>
                    <a:pt x="156" y="105"/>
                  </a:cubicBezTo>
                  <a:cubicBezTo>
                    <a:pt x="161" y="112"/>
                    <a:pt x="166" y="120"/>
                    <a:pt x="173" y="127"/>
                  </a:cubicBezTo>
                  <a:cubicBezTo>
                    <a:pt x="174" y="124"/>
                    <a:pt x="175" y="120"/>
                    <a:pt x="176" y="117"/>
                  </a:cubicBezTo>
                  <a:cubicBezTo>
                    <a:pt x="177" y="113"/>
                    <a:pt x="179" y="110"/>
                    <a:pt x="181" y="106"/>
                  </a:cubicBezTo>
                  <a:cubicBezTo>
                    <a:pt x="183" y="102"/>
                    <a:pt x="185" y="99"/>
                    <a:pt x="188" y="95"/>
                  </a:cubicBezTo>
                  <a:cubicBezTo>
                    <a:pt x="191" y="91"/>
                    <a:pt x="194" y="87"/>
                    <a:pt x="197" y="84"/>
                  </a:cubicBezTo>
                  <a:cubicBezTo>
                    <a:pt x="205" y="76"/>
                    <a:pt x="213" y="71"/>
                    <a:pt x="220" y="67"/>
                  </a:cubicBezTo>
                  <a:cubicBezTo>
                    <a:pt x="227" y="64"/>
                    <a:pt x="235" y="63"/>
                    <a:pt x="242" y="63"/>
                  </a:cubicBezTo>
                  <a:cubicBezTo>
                    <a:pt x="249" y="64"/>
                    <a:pt x="255" y="66"/>
                    <a:pt x="262" y="69"/>
                  </a:cubicBezTo>
                  <a:cubicBezTo>
                    <a:pt x="268" y="73"/>
                    <a:pt x="274" y="78"/>
                    <a:pt x="280" y="84"/>
                  </a:cubicBezTo>
                  <a:close/>
                  <a:moveTo>
                    <a:pt x="263" y="105"/>
                  </a:moveTo>
                  <a:cubicBezTo>
                    <a:pt x="258" y="100"/>
                    <a:pt x="254" y="97"/>
                    <a:pt x="250" y="94"/>
                  </a:cubicBezTo>
                  <a:cubicBezTo>
                    <a:pt x="245" y="92"/>
                    <a:pt x="241" y="90"/>
                    <a:pt x="237" y="90"/>
                  </a:cubicBezTo>
                  <a:cubicBezTo>
                    <a:pt x="232" y="89"/>
                    <a:pt x="228" y="90"/>
                    <a:pt x="223" y="92"/>
                  </a:cubicBezTo>
                  <a:cubicBezTo>
                    <a:pt x="218" y="94"/>
                    <a:pt x="214" y="97"/>
                    <a:pt x="209" y="102"/>
                  </a:cubicBezTo>
                  <a:cubicBezTo>
                    <a:pt x="206" y="105"/>
                    <a:pt x="204" y="108"/>
                    <a:pt x="201" y="111"/>
                  </a:cubicBezTo>
                  <a:cubicBezTo>
                    <a:pt x="199" y="114"/>
                    <a:pt x="197" y="118"/>
                    <a:pt x="195" y="121"/>
                  </a:cubicBezTo>
                  <a:cubicBezTo>
                    <a:pt x="194" y="124"/>
                    <a:pt x="192" y="128"/>
                    <a:pt x="191" y="131"/>
                  </a:cubicBezTo>
                  <a:cubicBezTo>
                    <a:pt x="190" y="135"/>
                    <a:pt x="189" y="138"/>
                    <a:pt x="189" y="141"/>
                  </a:cubicBezTo>
                  <a:cubicBezTo>
                    <a:pt x="198" y="151"/>
                    <a:pt x="207" y="158"/>
                    <a:pt x="214" y="163"/>
                  </a:cubicBezTo>
                  <a:cubicBezTo>
                    <a:pt x="222" y="169"/>
                    <a:pt x="229" y="172"/>
                    <a:pt x="235" y="174"/>
                  </a:cubicBezTo>
                  <a:cubicBezTo>
                    <a:pt x="241" y="175"/>
                    <a:pt x="247" y="175"/>
                    <a:pt x="252" y="173"/>
                  </a:cubicBezTo>
                  <a:cubicBezTo>
                    <a:pt x="257" y="171"/>
                    <a:pt x="262" y="168"/>
                    <a:pt x="267" y="164"/>
                  </a:cubicBezTo>
                  <a:cubicBezTo>
                    <a:pt x="271" y="159"/>
                    <a:pt x="274" y="154"/>
                    <a:pt x="276" y="149"/>
                  </a:cubicBezTo>
                  <a:cubicBezTo>
                    <a:pt x="278" y="143"/>
                    <a:pt x="278" y="138"/>
                    <a:pt x="278" y="133"/>
                  </a:cubicBezTo>
                  <a:cubicBezTo>
                    <a:pt x="277" y="128"/>
                    <a:pt x="275" y="123"/>
                    <a:pt x="273" y="118"/>
                  </a:cubicBezTo>
                  <a:cubicBezTo>
                    <a:pt x="270" y="113"/>
                    <a:pt x="267" y="109"/>
                    <a:pt x="263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" name="Freeform 208"/>
            <p:cNvSpPr>
              <a:spLocks noEditPoints="1"/>
            </p:cNvSpPr>
            <p:nvPr/>
          </p:nvSpPr>
          <p:spPr bwMode="auto">
            <a:xfrm>
              <a:off x="6438900" y="6080125"/>
              <a:ext cx="212725" cy="222250"/>
            </a:xfrm>
            <a:custGeom>
              <a:avLst/>
              <a:gdLst/>
              <a:ahLst/>
              <a:cxnLst>
                <a:cxn ang="0">
                  <a:pos x="214" y="472"/>
                </a:cxn>
                <a:cxn ang="0">
                  <a:pos x="134" y="556"/>
                </a:cxn>
                <a:cxn ang="0">
                  <a:pos x="124" y="558"/>
                </a:cxn>
                <a:cxn ang="0">
                  <a:pos x="113" y="547"/>
                </a:cxn>
                <a:cxn ang="0">
                  <a:pos x="111" y="480"/>
                </a:cxn>
                <a:cxn ang="0">
                  <a:pos x="95" y="406"/>
                </a:cxn>
                <a:cxn ang="0">
                  <a:pos x="63" y="384"/>
                </a:cxn>
                <a:cxn ang="0">
                  <a:pos x="28" y="410"/>
                </a:cxn>
                <a:cxn ang="0">
                  <a:pos x="17" y="440"/>
                </a:cxn>
                <a:cxn ang="0">
                  <a:pos x="9" y="439"/>
                </a:cxn>
                <a:cxn ang="0">
                  <a:pos x="1" y="430"/>
                </a:cxn>
                <a:cxn ang="0">
                  <a:pos x="1" y="416"/>
                </a:cxn>
                <a:cxn ang="0">
                  <a:pos x="24" y="376"/>
                </a:cxn>
                <a:cxn ang="0">
                  <a:pos x="86" y="360"/>
                </a:cxn>
                <a:cxn ang="0">
                  <a:pos x="124" y="407"/>
                </a:cxn>
                <a:cxn ang="0">
                  <a:pos x="134" y="524"/>
                </a:cxn>
                <a:cxn ang="0">
                  <a:pos x="202" y="460"/>
                </a:cxn>
                <a:cxn ang="0">
                  <a:pos x="263" y="284"/>
                </a:cxn>
                <a:cxn ang="0">
                  <a:pos x="305" y="379"/>
                </a:cxn>
                <a:cxn ang="0">
                  <a:pos x="229" y="427"/>
                </a:cxn>
                <a:cxn ang="0">
                  <a:pos x="137" y="350"/>
                </a:cxn>
                <a:cxn ang="0">
                  <a:pos x="142" y="258"/>
                </a:cxn>
                <a:cxn ang="0">
                  <a:pos x="229" y="255"/>
                </a:cxn>
                <a:cxn ang="0">
                  <a:pos x="225" y="286"/>
                </a:cxn>
                <a:cxn ang="0">
                  <a:pos x="179" y="264"/>
                </a:cxn>
                <a:cxn ang="0">
                  <a:pos x="145" y="295"/>
                </a:cxn>
                <a:cxn ang="0">
                  <a:pos x="183" y="362"/>
                </a:cxn>
                <a:cxn ang="0">
                  <a:pos x="255" y="402"/>
                </a:cxn>
                <a:cxn ang="0">
                  <a:pos x="283" y="365"/>
                </a:cxn>
                <a:cxn ang="0">
                  <a:pos x="260" y="320"/>
                </a:cxn>
                <a:cxn ang="0">
                  <a:pos x="404" y="203"/>
                </a:cxn>
                <a:cxn ang="0">
                  <a:pos x="399" y="295"/>
                </a:cxn>
                <a:cxn ang="0">
                  <a:pos x="312" y="299"/>
                </a:cxn>
                <a:cxn ang="0">
                  <a:pos x="236" y="205"/>
                </a:cxn>
                <a:cxn ang="0">
                  <a:pos x="282" y="127"/>
                </a:cxn>
                <a:cxn ang="0">
                  <a:pos x="376" y="170"/>
                </a:cxn>
                <a:cxn ang="0">
                  <a:pos x="321" y="160"/>
                </a:cxn>
                <a:cxn ang="0">
                  <a:pos x="280" y="154"/>
                </a:cxn>
                <a:cxn ang="0">
                  <a:pos x="261" y="203"/>
                </a:cxn>
                <a:cxn ang="0">
                  <a:pos x="325" y="275"/>
                </a:cxn>
                <a:cxn ang="0">
                  <a:pos x="385" y="279"/>
                </a:cxn>
                <a:cxn ang="0">
                  <a:pos x="393" y="237"/>
                </a:cxn>
                <a:cxn ang="0">
                  <a:pos x="358" y="191"/>
                </a:cxn>
                <a:cxn ang="0">
                  <a:pos x="536" y="129"/>
                </a:cxn>
                <a:cxn ang="0">
                  <a:pos x="496" y="194"/>
                </a:cxn>
                <a:cxn ang="0">
                  <a:pos x="440" y="190"/>
                </a:cxn>
                <a:cxn ang="0">
                  <a:pos x="382" y="138"/>
                </a:cxn>
                <a:cxn ang="0">
                  <a:pos x="356" y="69"/>
                </a:cxn>
                <a:cxn ang="0">
                  <a:pos x="389" y="12"/>
                </a:cxn>
                <a:cxn ang="0">
                  <a:pos x="411" y="0"/>
                </a:cxn>
                <a:cxn ang="0">
                  <a:pos x="418" y="2"/>
                </a:cxn>
                <a:cxn ang="0">
                  <a:pos x="426" y="11"/>
                </a:cxn>
                <a:cxn ang="0">
                  <a:pos x="421" y="18"/>
                </a:cxn>
                <a:cxn ang="0">
                  <a:pos x="394" y="36"/>
                </a:cxn>
                <a:cxn ang="0">
                  <a:pos x="390" y="105"/>
                </a:cxn>
                <a:cxn ang="0">
                  <a:pos x="415" y="106"/>
                </a:cxn>
                <a:cxn ang="0">
                  <a:pos x="453" y="68"/>
                </a:cxn>
                <a:cxn ang="0">
                  <a:pos x="514" y="84"/>
                </a:cxn>
                <a:cxn ang="0">
                  <a:pos x="470" y="90"/>
                </a:cxn>
                <a:cxn ang="0">
                  <a:pos x="435" y="111"/>
                </a:cxn>
                <a:cxn ang="0">
                  <a:pos x="422" y="142"/>
                </a:cxn>
                <a:cxn ang="0">
                  <a:pos x="485" y="173"/>
                </a:cxn>
                <a:cxn ang="0">
                  <a:pos x="511" y="133"/>
                </a:cxn>
              </a:cxnLst>
              <a:rect l="0" t="0" r="r" b="b"/>
              <a:pathLst>
                <a:path w="536" h="560">
                  <a:moveTo>
                    <a:pt x="209" y="465"/>
                  </a:moveTo>
                  <a:cubicBezTo>
                    <a:pt x="210" y="466"/>
                    <a:pt x="211" y="468"/>
                    <a:pt x="212" y="469"/>
                  </a:cubicBezTo>
                  <a:cubicBezTo>
                    <a:pt x="213" y="470"/>
                    <a:pt x="213" y="471"/>
                    <a:pt x="214" y="472"/>
                  </a:cubicBezTo>
                  <a:cubicBezTo>
                    <a:pt x="214" y="473"/>
                    <a:pt x="214" y="474"/>
                    <a:pt x="214" y="475"/>
                  </a:cubicBezTo>
                  <a:cubicBezTo>
                    <a:pt x="214" y="476"/>
                    <a:pt x="213" y="477"/>
                    <a:pt x="213" y="477"/>
                  </a:cubicBezTo>
                  <a:lnTo>
                    <a:pt x="134" y="556"/>
                  </a:lnTo>
                  <a:cubicBezTo>
                    <a:pt x="133" y="557"/>
                    <a:pt x="132" y="558"/>
                    <a:pt x="131" y="559"/>
                  </a:cubicBezTo>
                  <a:cubicBezTo>
                    <a:pt x="130" y="559"/>
                    <a:pt x="128" y="560"/>
                    <a:pt x="127" y="559"/>
                  </a:cubicBezTo>
                  <a:cubicBezTo>
                    <a:pt x="126" y="559"/>
                    <a:pt x="125" y="559"/>
                    <a:pt x="124" y="558"/>
                  </a:cubicBezTo>
                  <a:cubicBezTo>
                    <a:pt x="122" y="557"/>
                    <a:pt x="121" y="556"/>
                    <a:pt x="119" y="554"/>
                  </a:cubicBezTo>
                  <a:cubicBezTo>
                    <a:pt x="118" y="553"/>
                    <a:pt x="116" y="552"/>
                    <a:pt x="115" y="550"/>
                  </a:cubicBezTo>
                  <a:cubicBezTo>
                    <a:pt x="114" y="549"/>
                    <a:pt x="114" y="548"/>
                    <a:pt x="113" y="547"/>
                  </a:cubicBezTo>
                  <a:cubicBezTo>
                    <a:pt x="113" y="546"/>
                    <a:pt x="112" y="544"/>
                    <a:pt x="112" y="543"/>
                  </a:cubicBezTo>
                  <a:cubicBezTo>
                    <a:pt x="112" y="541"/>
                    <a:pt x="112" y="540"/>
                    <a:pt x="112" y="538"/>
                  </a:cubicBezTo>
                  <a:lnTo>
                    <a:pt x="111" y="480"/>
                  </a:lnTo>
                  <a:cubicBezTo>
                    <a:pt x="111" y="467"/>
                    <a:pt x="110" y="455"/>
                    <a:pt x="108" y="446"/>
                  </a:cubicBezTo>
                  <a:cubicBezTo>
                    <a:pt x="107" y="436"/>
                    <a:pt x="105" y="428"/>
                    <a:pt x="103" y="422"/>
                  </a:cubicBezTo>
                  <a:cubicBezTo>
                    <a:pt x="101" y="415"/>
                    <a:pt x="98" y="410"/>
                    <a:pt x="95" y="406"/>
                  </a:cubicBezTo>
                  <a:cubicBezTo>
                    <a:pt x="92" y="401"/>
                    <a:pt x="89" y="398"/>
                    <a:pt x="86" y="394"/>
                  </a:cubicBezTo>
                  <a:cubicBezTo>
                    <a:pt x="83" y="391"/>
                    <a:pt x="79" y="389"/>
                    <a:pt x="75" y="387"/>
                  </a:cubicBezTo>
                  <a:cubicBezTo>
                    <a:pt x="72" y="385"/>
                    <a:pt x="68" y="384"/>
                    <a:pt x="63" y="384"/>
                  </a:cubicBezTo>
                  <a:cubicBezTo>
                    <a:pt x="59" y="384"/>
                    <a:pt x="55" y="385"/>
                    <a:pt x="51" y="387"/>
                  </a:cubicBezTo>
                  <a:cubicBezTo>
                    <a:pt x="46" y="388"/>
                    <a:pt x="42" y="391"/>
                    <a:pt x="38" y="395"/>
                  </a:cubicBezTo>
                  <a:cubicBezTo>
                    <a:pt x="34" y="400"/>
                    <a:pt x="30" y="405"/>
                    <a:pt x="28" y="410"/>
                  </a:cubicBezTo>
                  <a:cubicBezTo>
                    <a:pt x="25" y="415"/>
                    <a:pt x="23" y="419"/>
                    <a:pt x="22" y="423"/>
                  </a:cubicBezTo>
                  <a:cubicBezTo>
                    <a:pt x="21" y="428"/>
                    <a:pt x="20" y="431"/>
                    <a:pt x="19" y="434"/>
                  </a:cubicBezTo>
                  <a:cubicBezTo>
                    <a:pt x="19" y="438"/>
                    <a:pt x="18" y="440"/>
                    <a:pt x="17" y="440"/>
                  </a:cubicBezTo>
                  <a:cubicBezTo>
                    <a:pt x="16" y="441"/>
                    <a:pt x="16" y="441"/>
                    <a:pt x="15" y="441"/>
                  </a:cubicBezTo>
                  <a:cubicBezTo>
                    <a:pt x="14" y="442"/>
                    <a:pt x="14" y="441"/>
                    <a:pt x="13" y="441"/>
                  </a:cubicBezTo>
                  <a:cubicBezTo>
                    <a:pt x="12" y="441"/>
                    <a:pt x="11" y="440"/>
                    <a:pt x="9" y="439"/>
                  </a:cubicBezTo>
                  <a:cubicBezTo>
                    <a:pt x="8" y="438"/>
                    <a:pt x="7" y="437"/>
                    <a:pt x="5" y="435"/>
                  </a:cubicBezTo>
                  <a:cubicBezTo>
                    <a:pt x="4" y="434"/>
                    <a:pt x="3" y="433"/>
                    <a:pt x="2" y="432"/>
                  </a:cubicBezTo>
                  <a:cubicBezTo>
                    <a:pt x="2" y="431"/>
                    <a:pt x="1" y="431"/>
                    <a:pt x="1" y="430"/>
                  </a:cubicBezTo>
                  <a:cubicBezTo>
                    <a:pt x="0" y="429"/>
                    <a:pt x="0" y="428"/>
                    <a:pt x="0" y="427"/>
                  </a:cubicBezTo>
                  <a:cubicBezTo>
                    <a:pt x="0" y="427"/>
                    <a:pt x="0" y="425"/>
                    <a:pt x="0" y="424"/>
                  </a:cubicBezTo>
                  <a:cubicBezTo>
                    <a:pt x="0" y="422"/>
                    <a:pt x="0" y="419"/>
                    <a:pt x="1" y="416"/>
                  </a:cubicBezTo>
                  <a:cubicBezTo>
                    <a:pt x="2" y="412"/>
                    <a:pt x="3" y="408"/>
                    <a:pt x="5" y="404"/>
                  </a:cubicBezTo>
                  <a:cubicBezTo>
                    <a:pt x="7" y="399"/>
                    <a:pt x="10" y="395"/>
                    <a:pt x="13" y="390"/>
                  </a:cubicBezTo>
                  <a:cubicBezTo>
                    <a:pt x="16" y="385"/>
                    <a:pt x="20" y="380"/>
                    <a:pt x="24" y="376"/>
                  </a:cubicBezTo>
                  <a:cubicBezTo>
                    <a:pt x="31" y="369"/>
                    <a:pt x="38" y="364"/>
                    <a:pt x="45" y="361"/>
                  </a:cubicBezTo>
                  <a:cubicBezTo>
                    <a:pt x="52" y="358"/>
                    <a:pt x="59" y="356"/>
                    <a:pt x="66" y="356"/>
                  </a:cubicBezTo>
                  <a:cubicBezTo>
                    <a:pt x="73" y="356"/>
                    <a:pt x="79" y="357"/>
                    <a:pt x="86" y="360"/>
                  </a:cubicBezTo>
                  <a:cubicBezTo>
                    <a:pt x="92" y="363"/>
                    <a:pt x="97" y="367"/>
                    <a:pt x="102" y="372"/>
                  </a:cubicBezTo>
                  <a:cubicBezTo>
                    <a:pt x="107" y="376"/>
                    <a:pt x="111" y="381"/>
                    <a:pt x="115" y="387"/>
                  </a:cubicBezTo>
                  <a:cubicBezTo>
                    <a:pt x="119" y="392"/>
                    <a:pt x="122" y="399"/>
                    <a:pt x="124" y="407"/>
                  </a:cubicBezTo>
                  <a:cubicBezTo>
                    <a:pt x="127" y="414"/>
                    <a:pt x="129" y="424"/>
                    <a:pt x="131" y="435"/>
                  </a:cubicBezTo>
                  <a:cubicBezTo>
                    <a:pt x="132" y="447"/>
                    <a:pt x="133" y="461"/>
                    <a:pt x="133" y="477"/>
                  </a:cubicBezTo>
                  <a:lnTo>
                    <a:pt x="134" y="524"/>
                  </a:lnTo>
                  <a:lnTo>
                    <a:pt x="196" y="461"/>
                  </a:lnTo>
                  <a:cubicBezTo>
                    <a:pt x="197" y="461"/>
                    <a:pt x="198" y="460"/>
                    <a:pt x="199" y="460"/>
                  </a:cubicBezTo>
                  <a:cubicBezTo>
                    <a:pt x="200" y="460"/>
                    <a:pt x="201" y="460"/>
                    <a:pt x="202" y="460"/>
                  </a:cubicBezTo>
                  <a:cubicBezTo>
                    <a:pt x="203" y="461"/>
                    <a:pt x="204" y="461"/>
                    <a:pt x="205" y="462"/>
                  </a:cubicBezTo>
                  <a:cubicBezTo>
                    <a:pt x="206" y="463"/>
                    <a:pt x="207" y="464"/>
                    <a:pt x="209" y="465"/>
                  </a:cubicBezTo>
                  <a:close/>
                  <a:moveTo>
                    <a:pt x="263" y="284"/>
                  </a:moveTo>
                  <a:cubicBezTo>
                    <a:pt x="274" y="295"/>
                    <a:pt x="283" y="305"/>
                    <a:pt x="290" y="316"/>
                  </a:cubicBezTo>
                  <a:cubicBezTo>
                    <a:pt x="298" y="327"/>
                    <a:pt x="303" y="338"/>
                    <a:pt x="305" y="348"/>
                  </a:cubicBezTo>
                  <a:cubicBezTo>
                    <a:pt x="308" y="359"/>
                    <a:pt x="307" y="369"/>
                    <a:pt x="305" y="379"/>
                  </a:cubicBezTo>
                  <a:cubicBezTo>
                    <a:pt x="302" y="389"/>
                    <a:pt x="295" y="399"/>
                    <a:pt x="286" y="408"/>
                  </a:cubicBezTo>
                  <a:cubicBezTo>
                    <a:pt x="277" y="417"/>
                    <a:pt x="268" y="423"/>
                    <a:pt x="258" y="426"/>
                  </a:cubicBezTo>
                  <a:cubicBezTo>
                    <a:pt x="249" y="429"/>
                    <a:pt x="239" y="429"/>
                    <a:pt x="229" y="427"/>
                  </a:cubicBezTo>
                  <a:cubicBezTo>
                    <a:pt x="219" y="425"/>
                    <a:pt x="209" y="420"/>
                    <a:pt x="198" y="412"/>
                  </a:cubicBezTo>
                  <a:cubicBezTo>
                    <a:pt x="188" y="405"/>
                    <a:pt x="177" y="395"/>
                    <a:pt x="165" y="383"/>
                  </a:cubicBezTo>
                  <a:cubicBezTo>
                    <a:pt x="154" y="372"/>
                    <a:pt x="145" y="361"/>
                    <a:pt x="137" y="350"/>
                  </a:cubicBezTo>
                  <a:cubicBezTo>
                    <a:pt x="130" y="340"/>
                    <a:pt x="125" y="329"/>
                    <a:pt x="123" y="318"/>
                  </a:cubicBezTo>
                  <a:cubicBezTo>
                    <a:pt x="120" y="308"/>
                    <a:pt x="120" y="298"/>
                    <a:pt x="123" y="288"/>
                  </a:cubicBezTo>
                  <a:cubicBezTo>
                    <a:pt x="126" y="278"/>
                    <a:pt x="132" y="268"/>
                    <a:pt x="142" y="258"/>
                  </a:cubicBezTo>
                  <a:cubicBezTo>
                    <a:pt x="151" y="249"/>
                    <a:pt x="160" y="243"/>
                    <a:pt x="169" y="240"/>
                  </a:cubicBezTo>
                  <a:cubicBezTo>
                    <a:pt x="179" y="237"/>
                    <a:pt x="188" y="237"/>
                    <a:pt x="198" y="240"/>
                  </a:cubicBezTo>
                  <a:cubicBezTo>
                    <a:pt x="208" y="242"/>
                    <a:pt x="219" y="247"/>
                    <a:pt x="229" y="255"/>
                  </a:cubicBezTo>
                  <a:cubicBezTo>
                    <a:pt x="240" y="262"/>
                    <a:pt x="251" y="272"/>
                    <a:pt x="263" y="284"/>
                  </a:cubicBezTo>
                  <a:close/>
                  <a:moveTo>
                    <a:pt x="245" y="304"/>
                  </a:moveTo>
                  <a:cubicBezTo>
                    <a:pt x="238" y="297"/>
                    <a:pt x="231" y="291"/>
                    <a:pt x="225" y="286"/>
                  </a:cubicBezTo>
                  <a:cubicBezTo>
                    <a:pt x="219" y="281"/>
                    <a:pt x="213" y="276"/>
                    <a:pt x="208" y="273"/>
                  </a:cubicBezTo>
                  <a:cubicBezTo>
                    <a:pt x="202" y="270"/>
                    <a:pt x="197" y="267"/>
                    <a:pt x="192" y="266"/>
                  </a:cubicBezTo>
                  <a:cubicBezTo>
                    <a:pt x="188" y="264"/>
                    <a:pt x="183" y="264"/>
                    <a:pt x="179" y="264"/>
                  </a:cubicBezTo>
                  <a:cubicBezTo>
                    <a:pt x="175" y="264"/>
                    <a:pt x="171" y="265"/>
                    <a:pt x="167" y="267"/>
                  </a:cubicBezTo>
                  <a:cubicBezTo>
                    <a:pt x="163" y="269"/>
                    <a:pt x="160" y="272"/>
                    <a:pt x="156" y="275"/>
                  </a:cubicBezTo>
                  <a:cubicBezTo>
                    <a:pt x="150" y="281"/>
                    <a:pt x="146" y="288"/>
                    <a:pt x="145" y="295"/>
                  </a:cubicBezTo>
                  <a:cubicBezTo>
                    <a:pt x="144" y="302"/>
                    <a:pt x="145" y="309"/>
                    <a:pt x="148" y="316"/>
                  </a:cubicBezTo>
                  <a:cubicBezTo>
                    <a:pt x="151" y="323"/>
                    <a:pt x="156" y="331"/>
                    <a:pt x="162" y="339"/>
                  </a:cubicBezTo>
                  <a:cubicBezTo>
                    <a:pt x="168" y="347"/>
                    <a:pt x="175" y="354"/>
                    <a:pt x="183" y="362"/>
                  </a:cubicBezTo>
                  <a:cubicBezTo>
                    <a:pt x="194" y="373"/>
                    <a:pt x="203" y="382"/>
                    <a:pt x="212" y="388"/>
                  </a:cubicBezTo>
                  <a:cubicBezTo>
                    <a:pt x="220" y="394"/>
                    <a:pt x="228" y="399"/>
                    <a:pt x="235" y="401"/>
                  </a:cubicBezTo>
                  <a:cubicBezTo>
                    <a:pt x="242" y="403"/>
                    <a:pt x="249" y="404"/>
                    <a:pt x="255" y="402"/>
                  </a:cubicBezTo>
                  <a:cubicBezTo>
                    <a:pt x="261" y="400"/>
                    <a:pt x="266" y="397"/>
                    <a:pt x="271" y="392"/>
                  </a:cubicBezTo>
                  <a:cubicBezTo>
                    <a:pt x="276" y="388"/>
                    <a:pt x="279" y="383"/>
                    <a:pt x="280" y="379"/>
                  </a:cubicBezTo>
                  <a:cubicBezTo>
                    <a:pt x="282" y="374"/>
                    <a:pt x="283" y="370"/>
                    <a:pt x="283" y="365"/>
                  </a:cubicBezTo>
                  <a:cubicBezTo>
                    <a:pt x="283" y="360"/>
                    <a:pt x="281" y="356"/>
                    <a:pt x="279" y="351"/>
                  </a:cubicBezTo>
                  <a:cubicBezTo>
                    <a:pt x="277" y="346"/>
                    <a:pt x="275" y="341"/>
                    <a:pt x="271" y="336"/>
                  </a:cubicBezTo>
                  <a:cubicBezTo>
                    <a:pt x="268" y="331"/>
                    <a:pt x="264" y="325"/>
                    <a:pt x="260" y="320"/>
                  </a:cubicBezTo>
                  <a:cubicBezTo>
                    <a:pt x="255" y="315"/>
                    <a:pt x="250" y="310"/>
                    <a:pt x="245" y="304"/>
                  </a:cubicBezTo>
                  <a:close/>
                  <a:moveTo>
                    <a:pt x="376" y="170"/>
                  </a:moveTo>
                  <a:cubicBezTo>
                    <a:pt x="387" y="181"/>
                    <a:pt x="396" y="192"/>
                    <a:pt x="404" y="203"/>
                  </a:cubicBezTo>
                  <a:cubicBezTo>
                    <a:pt x="411" y="214"/>
                    <a:pt x="416" y="225"/>
                    <a:pt x="418" y="235"/>
                  </a:cubicBezTo>
                  <a:cubicBezTo>
                    <a:pt x="421" y="246"/>
                    <a:pt x="421" y="256"/>
                    <a:pt x="418" y="266"/>
                  </a:cubicBezTo>
                  <a:cubicBezTo>
                    <a:pt x="415" y="276"/>
                    <a:pt x="409" y="286"/>
                    <a:pt x="399" y="295"/>
                  </a:cubicBezTo>
                  <a:cubicBezTo>
                    <a:pt x="390" y="304"/>
                    <a:pt x="381" y="310"/>
                    <a:pt x="372" y="313"/>
                  </a:cubicBezTo>
                  <a:cubicBezTo>
                    <a:pt x="362" y="316"/>
                    <a:pt x="353" y="316"/>
                    <a:pt x="343" y="314"/>
                  </a:cubicBezTo>
                  <a:cubicBezTo>
                    <a:pt x="333" y="311"/>
                    <a:pt x="322" y="306"/>
                    <a:pt x="312" y="299"/>
                  </a:cubicBezTo>
                  <a:cubicBezTo>
                    <a:pt x="301" y="291"/>
                    <a:pt x="290" y="282"/>
                    <a:pt x="278" y="270"/>
                  </a:cubicBezTo>
                  <a:cubicBezTo>
                    <a:pt x="267" y="259"/>
                    <a:pt x="258" y="248"/>
                    <a:pt x="251" y="237"/>
                  </a:cubicBezTo>
                  <a:cubicBezTo>
                    <a:pt x="243" y="226"/>
                    <a:pt x="238" y="216"/>
                    <a:pt x="236" y="205"/>
                  </a:cubicBezTo>
                  <a:cubicBezTo>
                    <a:pt x="233" y="195"/>
                    <a:pt x="233" y="185"/>
                    <a:pt x="236" y="174"/>
                  </a:cubicBezTo>
                  <a:cubicBezTo>
                    <a:pt x="239" y="164"/>
                    <a:pt x="245" y="155"/>
                    <a:pt x="255" y="145"/>
                  </a:cubicBezTo>
                  <a:cubicBezTo>
                    <a:pt x="264" y="136"/>
                    <a:pt x="273" y="130"/>
                    <a:pt x="282" y="127"/>
                  </a:cubicBezTo>
                  <a:cubicBezTo>
                    <a:pt x="292" y="124"/>
                    <a:pt x="301" y="124"/>
                    <a:pt x="311" y="127"/>
                  </a:cubicBezTo>
                  <a:cubicBezTo>
                    <a:pt x="321" y="129"/>
                    <a:pt x="332" y="134"/>
                    <a:pt x="342" y="141"/>
                  </a:cubicBezTo>
                  <a:cubicBezTo>
                    <a:pt x="353" y="149"/>
                    <a:pt x="364" y="159"/>
                    <a:pt x="376" y="170"/>
                  </a:cubicBezTo>
                  <a:close/>
                  <a:moveTo>
                    <a:pt x="358" y="191"/>
                  </a:moveTo>
                  <a:cubicBezTo>
                    <a:pt x="351" y="184"/>
                    <a:pt x="344" y="178"/>
                    <a:pt x="338" y="173"/>
                  </a:cubicBezTo>
                  <a:cubicBezTo>
                    <a:pt x="332" y="168"/>
                    <a:pt x="326" y="163"/>
                    <a:pt x="321" y="160"/>
                  </a:cubicBezTo>
                  <a:cubicBezTo>
                    <a:pt x="315" y="157"/>
                    <a:pt x="310" y="154"/>
                    <a:pt x="306" y="153"/>
                  </a:cubicBezTo>
                  <a:cubicBezTo>
                    <a:pt x="301" y="151"/>
                    <a:pt x="296" y="150"/>
                    <a:pt x="292" y="151"/>
                  </a:cubicBezTo>
                  <a:cubicBezTo>
                    <a:pt x="288" y="151"/>
                    <a:pt x="284" y="152"/>
                    <a:pt x="280" y="154"/>
                  </a:cubicBezTo>
                  <a:cubicBezTo>
                    <a:pt x="276" y="156"/>
                    <a:pt x="273" y="158"/>
                    <a:pt x="269" y="162"/>
                  </a:cubicBezTo>
                  <a:cubicBezTo>
                    <a:pt x="263" y="168"/>
                    <a:pt x="259" y="175"/>
                    <a:pt x="258" y="182"/>
                  </a:cubicBezTo>
                  <a:cubicBezTo>
                    <a:pt x="257" y="188"/>
                    <a:pt x="258" y="196"/>
                    <a:pt x="261" y="203"/>
                  </a:cubicBezTo>
                  <a:cubicBezTo>
                    <a:pt x="264" y="210"/>
                    <a:pt x="269" y="218"/>
                    <a:pt x="275" y="226"/>
                  </a:cubicBezTo>
                  <a:cubicBezTo>
                    <a:pt x="281" y="233"/>
                    <a:pt x="288" y="241"/>
                    <a:pt x="296" y="249"/>
                  </a:cubicBezTo>
                  <a:cubicBezTo>
                    <a:pt x="307" y="260"/>
                    <a:pt x="316" y="268"/>
                    <a:pt x="325" y="275"/>
                  </a:cubicBezTo>
                  <a:cubicBezTo>
                    <a:pt x="333" y="281"/>
                    <a:pt x="341" y="285"/>
                    <a:pt x="348" y="288"/>
                  </a:cubicBezTo>
                  <a:cubicBezTo>
                    <a:pt x="356" y="290"/>
                    <a:pt x="362" y="290"/>
                    <a:pt x="368" y="289"/>
                  </a:cubicBezTo>
                  <a:cubicBezTo>
                    <a:pt x="374" y="287"/>
                    <a:pt x="379" y="284"/>
                    <a:pt x="385" y="279"/>
                  </a:cubicBezTo>
                  <a:cubicBezTo>
                    <a:pt x="389" y="274"/>
                    <a:pt x="392" y="270"/>
                    <a:pt x="394" y="266"/>
                  </a:cubicBezTo>
                  <a:cubicBezTo>
                    <a:pt x="395" y="261"/>
                    <a:pt x="396" y="257"/>
                    <a:pt x="396" y="252"/>
                  </a:cubicBezTo>
                  <a:cubicBezTo>
                    <a:pt x="396" y="247"/>
                    <a:pt x="395" y="242"/>
                    <a:pt x="393" y="237"/>
                  </a:cubicBezTo>
                  <a:cubicBezTo>
                    <a:pt x="391" y="233"/>
                    <a:pt x="388" y="228"/>
                    <a:pt x="385" y="222"/>
                  </a:cubicBezTo>
                  <a:cubicBezTo>
                    <a:pt x="381" y="217"/>
                    <a:pt x="377" y="212"/>
                    <a:pt x="373" y="207"/>
                  </a:cubicBezTo>
                  <a:cubicBezTo>
                    <a:pt x="368" y="202"/>
                    <a:pt x="363" y="196"/>
                    <a:pt x="358" y="191"/>
                  </a:cubicBezTo>
                  <a:close/>
                  <a:moveTo>
                    <a:pt x="514" y="84"/>
                  </a:moveTo>
                  <a:cubicBezTo>
                    <a:pt x="520" y="90"/>
                    <a:pt x="525" y="97"/>
                    <a:pt x="529" y="105"/>
                  </a:cubicBezTo>
                  <a:cubicBezTo>
                    <a:pt x="533" y="113"/>
                    <a:pt x="535" y="121"/>
                    <a:pt x="536" y="129"/>
                  </a:cubicBezTo>
                  <a:cubicBezTo>
                    <a:pt x="536" y="138"/>
                    <a:pt x="535" y="146"/>
                    <a:pt x="531" y="155"/>
                  </a:cubicBezTo>
                  <a:cubicBezTo>
                    <a:pt x="528" y="164"/>
                    <a:pt x="522" y="172"/>
                    <a:pt x="514" y="181"/>
                  </a:cubicBezTo>
                  <a:cubicBezTo>
                    <a:pt x="508" y="187"/>
                    <a:pt x="502" y="191"/>
                    <a:pt x="496" y="194"/>
                  </a:cubicBezTo>
                  <a:cubicBezTo>
                    <a:pt x="490" y="197"/>
                    <a:pt x="483" y="199"/>
                    <a:pt x="477" y="200"/>
                  </a:cubicBezTo>
                  <a:cubicBezTo>
                    <a:pt x="471" y="201"/>
                    <a:pt x="465" y="200"/>
                    <a:pt x="459" y="198"/>
                  </a:cubicBezTo>
                  <a:cubicBezTo>
                    <a:pt x="453" y="197"/>
                    <a:pt x="446" y="194"/>
                    <a:pt x="440" y="190"/>
                  </a:cubicBezTo>
                  <a:cubicBezTo>
                    <a:pt x="433" y="187"/>
                    <a:pt x="427" y="182"/>
                    <a:pt x="420" y="176"/>
                  </a:cubicBezTo>
                  <a:cubicBezTo>
                    <a:pt x="414" y="171"/>
                    <a:pt x="407" y="165"/>
                    <a:pt x="400" y="158"/>
                  </a:cubicBezTo>
                  <a:cubicBezTo>
                    <a:pt x="394" y="152"/>
                    <a:pt x="388" y="145"/>
                    <a:pt x="382" y="138"/>
                  </a:cubicBezTo>
                  <a:cubicBezTo>
                    <a:pt x="377" y="131"/>
                    <a:pt x="372" y="124"/>
                    <a:pt x="368" y="117"/>
                  </a:cubicBezTo>
                  <a:cubicBezTo>
                    <a:pt x="364" y="109"/>
                    <a:pt x="360" y="101"/>
                    <a:pt x="358" y="93"/>
                  </a:cubicBezTo>
                  <a:cubicBezTo>
                    <a:pt x="356" y="85"/>
                    <a:pt x="355" y="77"/>
                    <a:pt x="356" y="69"/>
                  </a:cubicBezTo>
                  <a:cubicBezTo>
                    <a:pt x="356" y="61"/>
                    <a:pt x="359" y="53"/>
                    <a:pt x="363" y="44"/>
                  </a:cubicBezTo>
                  <a:cubicBezTo>
                    <a:pt x="366" y="36"/>
                    <a:pt x="372" y="28"/>
                    <a:pt x="381" y="20"/>
                  </a:cubicBezTo>
                  <a:cubicBezTo>
                    <a:pt x="383" y="17"/>
                    <a:pt x="386" y="14"/>
                    <a:pt x="389" y="12"/>
                  </a:cubicBezTo>
                  <a:cubicBezTo>
                    <a:pt x="392" y="9"/>
                    <a:pt x="395" y="7"/>
                    <a:pt x="398" y="6"/>
                  </a:cubicBezTo>
                  <a:cubicBezTo>
                    <a:pt x="401" y="4"/>
                    <a:pt x="404" y="2"/>
                    <a:pt x="406" y="1"/>
                  </a:cubicBezTo>
                  <a:cubicBezTo>
                    <a:pt x="408" y="0"/>
                    <a:pt x="410" y="0"/>
                    <a:pt x="411" y="0"/>
                  </a:cubicBezTo>
                  <a:cubicBezTo>
                    <a:pt x="412" y="0"/>
                    <a:pt x="413" y="0"/>
                    <a:pt x="413" y="0"/>
                  </a:cubicBezTo>
                  <a:cubicBezTo>
                    <a:pt x="414" y="0"/>
                    <a:pt x="415" y="0"/>
                    <a:pt x="416" y="1"/>
                  </a:cubicBezTo>
                  <a:cubicBezTo>
                    <a:pt x="416" y="1"/>
                    <a:pt x="417" y="2"/>
                    <a:pt x="418" y="2"/>
                  </a:cubicBezTo>
                  <a:cubicBezTo>
                    <a:pt x="419" y="3"/>
                    <a:pt x="419" y="4"/>
                    <a:pt x="421" y="5"/>
                  </a:cubicBezTo>
                  <a:cubicBezTo>
                    <a:pt x="422" y="6"/>
                    <a:pt x="423" y="7"/>
                    <a:pt x="424" y="8"/>
                  </a:cubicBezTo>
                  <a:cubicBezTo>
                    <a:pt x="425" y="9"/>
                    <a:pt x="425" y="10"/>
                    <a:pt x="426" y="11"/>
                  </a:cubicBezTo>
                  <a:cubicBezTo>
                    <a:pt x="426" y="12"/>
                    <a:pt x="426" y="13"/>
                    <a:pt x="426" y="13"/>
                  </a:cubicBezTo>
                  <a:cubicBezTo>
                    <a:pt x="426" y="14"/>
                    <a:pt x="426" y="15"/>
                    <a:pt x="425" y="16"/>
                  </a:cubicBezTo>
                  <a:cubicBezTo>
                    <a:pt x="424" y="16"/>
                    <a:pt x="423" y="17"/>
                    <a:pt x="421" y="18"/>
                  </a:cubicBezTo>
                  <a:cubicBezTo>
                    <a:pt x="419" y="19"/>
                    <a:pt x="417" y="20"/>
                    <a:pt x="414" y="21"/>
                  </a:cubicBezTo>
                  <a:cubicBezTo>
                    <a:pt x="411" y="23"/>
                    <a:pt x="408" y="25"/>
                    <a:pt x="405" y="27"/>
                  </a:cubicBezTo>
                  <a:cubicBezTo>
                    <a:pt x="402" y="29"/>
                    <a:pt x="398" y="32"/>
                    <a:pt x="394" y="36"/>
                  </a:cubicBezTo>
                  <a:cubicBezTo>
                    <a:pt x="388" y="43"/>
                    <a:pt x="383" y="50"/>
                    <a:pt x="381" y="58"/>
                  </a:cubicBezTo>
                  <a:cubicBezTo>
                    <a:pt x="379" y="66"/>
                    <a:pt x="379" y="73"/>
                    <a:pt x="380" y="81"/>
                  </a:cubicBezTo>
                  <a:cubicBezTo>
                    <a:pt x="382" y="89"/>
                    <a:pt x="385" y="97"/>
                    <a:pt x="390" y="105"/>
                  </a:cubicBezTo>
                  <a:cubicBezTo>
                    <a:pt x="394" y="112"/>
                    <a:pt x="400" y="120"/>
                    <a:pt x="406" y="127"/>
                  </a:cubicBezTo>
                  <a:cubicBezTo>
                    <a:pt x="407" y="124"/>
                    <a:pt x="408" y="120"/>
                    <a:pt x="410" y="117"/>
                  </a:cubicBezTo>
                  <a:cubicBezTo>
                    <a:pt x="411" y="114"/>
                    <a:pt x="413" y="110"/>
                    <a:pt x="415" y="106"/>
                  </a:cubicBezTo>
                  <a:cubicBezTo>
                    <a:pt x="416" y="102"/>
                    <a:pt x="419" y="99"/>
                    <a:pt x="421" y="95"/>
                  </a:cubicBezTo>
                  <a:cubicBezTo>
                    <a:pt x="424" y="91"/>
                    <a:pt x="427" y="88"/>
                    <a:pt x="431" y="84"/>
                  </a:cubicBezTo>
                  <a:cubicBezTo>
                    <a:pt x="438" y="76"/>
                    <a:pt x="446" y="71"/>
                    <a:pt x="453" y="68"/>
                  </a:cubicBezTo>
                  <a:cubicBezTo>
                    <a:pt x="461" y="64"/>
                    <a:pt x="468" y="63"/>
                    <a:pt x="475" y="63"/>
                  </a:cubicBezTo>
                  <a:cubicBezTo>
                    <a:pt x="482" y="64"/>
                    <a:pt x="489" y="66"/>
                    <a:pt x="495" y="70"/>
                  </a:cubicBezTo>
                  <a:cubicBezTo>
                    <a:pt x="502" y="73"/>
                    <a:pt x="508" y="78"/>
                    <a:pt x="514" y="84"/>
                  </a:cubicBezTo>
                  <a:close/>
                  <a:moveTo>
                    <a:pt x="496" y="105"/>
                  </a:moveTo>
                  <a:cubicBezTo>
                    <a:pt x="492" y="101"/>
                    <a:pt x="488" y="97"/>
                    <a:pt x="483" y="95"/>
                  </a:cubicBezTo>
                  <a:cubicBezTo>
                    <a:pt x="479" y="92"/>
                    <a:pt x="475" y="90"/>
                    <a:pt x="470" y="90"/>
                  </a:cubicBezTo>
                  <a:cubicBezTo>
                    <a:pt x="466" y="89"/>
                    <a:pt x="461" y="90"/>
                    <a:pt x="457" y="92"/>
                  </a:cubicBezTo>
                  <a:cubicBezTo>
                    <a:pt x="452" y="94"/>
                    <a:pt x="447" y="98"/>
                    <a:pt x="442" y="102"/>
                  </a:cubicBezTo>
                  <a:cubicBezTo>
                    <a:pt x="440" y="105"/>
                    <a:pt x="437" y="108"/>
                    <a:pt x="435" y="111"/>
                  </a:cubicBezTo>
                  <a:cubicBezTo>
                    <a:pt x="433" y="115"/>
                    <a:pt x="431" y="118"/>
                    <a:pt x="429" y="121"/>
                  </a:cubicBezTo>
                  <a:cubicBezTo>
                    <a:pt x="427" y="125"/>
                    <a:pt x="426" y="128"/>
                    <a:pt x="425" y="132"/>
                  </a:cubicBezTo>
                  <a:cubicBezTo>
                    <a:pt x="423" y="135"/>
                    <a:pt x="423" y="138"/>
                    <a:pt x="422" y="142"/>
                  </a:cubicBezTo>
                  <a:cubicBezTo>
                    <a:pt x="431" y="151"/>
                    <a:pt x="440" y="158"/>
                    <a:pt x="448" y="164"/>
                  </a:cubicBezTo>
                  <a:cubicBezTo>
                    <a:pt x="455" y="169"/>
                    <a:pt x="462" y="172"/>
                    <a:pt x="468" y="174"/>
                  </a:cubicBezTo>
                  <a:cubicBezTo>
                    <a:pt x="475" y="175"/>
                    <a:pt x="480" y="175"/>
                    <a:pt x="485" y="173"/>
                  </a:cubicBezTo>
                  <a:cubicBezTo>
                    <a:pt x="490" y="172"/>
                    <a:pt x="495" y="168"/>
                    <a:pt x="500" y="164"/>
                  </a:cubicBezTo>
                  <a:cubicBezTo>
                    <a:pt x="505" y="159"/>
                    <a:pt x="508" y="154"/>
                    <a:pt x="510" y="149"/>
                  </a:cubicBezTo>
                  <a:cubicBezTo>
                    <a:pt x="511" y="144"/>
                    <a:pt x="512" y="138"/>
                    <a:pt x="511" y="133"/>
                  </a:cubicBezTo>
                  <a:cubicBezTo>
                    <a:pt x="510" y="128"/>
                    <a:pt x="509" y="123"/>
                    <a:pt x="506" y="118"/>
                  </a:cubicBezTo>
                  <a:cubicBezTo>
                    <a:pt x="503" y="113"/>
                    <a:pt x="500" y="109"/>
                    <a:pt x="496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" name="Freeform 209"/>
            <p:cNvSpPr>
              <a:spLocks/>
            </p:cNvSpPr>
            <p:nvPr/>
          </p:nvSpPr>
          <p:spPr bwMode="auto">
            <a:xfrm>
              <a:off x="6642100" y="6080125"/>
              <a:ext cx="26988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0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9" y="5"/>
                </a:cxn>
              </a:cxnLst>
              <a:rect l="0" t="0" r="r" b="b"/>
              <a:pathLst>
                <a:path w="65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5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5" y="64"/>
                    <a:pt x="14" y="65"/>
                    <a:pt x="12" y="64"/>
                  </a:cubicBezTo>
                  <a:cubicBezTo>
                    <a:pt x="10" y="64"/>
                    <a:pt x="8" y="62"/>
                    <a:pt x="5" y="59"/>
                  </a:cubicBezTo>
                  <a:cubicBezTo>
                    <a:pt x="2" y="57"/>
                    <a:pt x="1" y="54"/>
                    <a:pt x="0" y="53"/>
                  </a:cubicBezTo>
                  <a:cubicBezTo>
                    <a:pt x="0" y="51"/>
                    <a:pt x="0" y="49"/>
                    <a:pt x="2" y="48"/>
                  </a:cubicBezTo>
                  <a:lnTo>
                    <a:pt x="48" y="2"/>
                  </a:lnTo>
                  <a:cubicBezTo>
                    <a:pt x="48" y="1"/>
                    <a:pt x="49" y="1"/>
                    <a:pt x="50" y="0"/>
                  </a:cubicBezTo>
                  <a:cubicBezTo>
                    <a:pt x="50" y="0"/>
                    <a:pt x="51" y="0"/>
                    <a:pt x="52" y="0"/>
                  </a:cubicBezTo>
                  <a:cubicBezTo>
                    <a:pt x="53" y="1"/>
                    <a:pt x="54" y="1"/>
                    <a:pt x="55" y="2"/>
                  </a:cubicBezTo>
                  <a:cubicBezTo>
                    <a:pt x="57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" name="Freeform 210"/>
            <p:cNvSpPr>
              <a:spLocks noEditPoints="1"/>
            </p:cNvSpPr>
            <p:nvPr/>
          </p:nvSpPr>
          <p:spPr bwMode="auto">
            <a:xfrm>
              <a:off x="6648450" y="5959475"/>
              <a:ext cx="106363" cy="130175"/>
            </a:xfrm>
            <a:custGeom>
              <a:avLst/>
              <a:gdLst/>
              <a:ahLst/>
              <a:cxnLst>
                <a:cxn ang="0">
                  <a:pos x="171" y="212"/>
                </a:cxn>
                <a:cxn ang="0">
                  <a:pos x="185" y="275"/>
                </a:cxn>
                <a:cxn ang="0">
                  <a:pos x="139" y="322"/>
                </a:cxn>
                <a:cxn ang="0">
                  <a:pos x="79" y="308"/>
                </a:cxn>
                <a:cxn ang="0">
                  <a:pos x="18" y="246"/>
                </a:cxn>
                <a:cxn ang="0">
                  <a:pos x="3" y="183"/>
                </a:cxn>
                <a:cxn ang="0">
                  <a:pos x="50" y="136"/>
                </a:cxn>
                <a:cxn ang="0">
                  <a:pos x="110" y="150"/>
                </a:cxn>
                <a:cxn ang="0">
                  <a:pos x="125" y="200"/>
                </a:cxn>
                <a:cxn ang="0">
                  <a:pos x="88" y="169"/>
                </a:cxn>
                <a:cxn ang="0">
                  <a:pos x="59" y="159"/>
                </a:cxn>
                <a:cxn ang="0">
                  <a:pos x="36" y="171"/>
                </a:cxn>
                <a:cxn ang="0">
                  <a:pos x="29" y="212"/>
                </a:cxn>
                <a:cxn ang="0">
                  <a:pos x="63" y="258"/>
                </a:cxn>
                <a:cxn ang="0">
                  <a:pos x="116" y="297"/>
                </a:cxn>
                <a:cxn ang="0">
                  <a:pos x="152" y="287"/>
                </a:cxn>
                <a:cxn ang="0">
                  <a:pos x="163" y="261"/>
                </a:cxn>
                <a:cxn ang="0">
                  <a:pos x="152" y="231"/>
                </a:cxn>
                <a:cxn ang="0">
                  <a:pos x="125" y="200"/>
                </a:cxn>
                <a:cxn ang="0">
                  <a:pos x="194" y="10"/>
                </a:cxn>
                <a:cxn ang="0">
                  <a:pos x="199" y="17"/>
                </a:cxn>
                <a:cxn ang="0">
                  <a:pos x="268" y="191"/>
                </a:cxn>
                <a:cxn ang="0">
                  <a:pos x="268" y="198"/>
                </a:cxn>
                <a:cxn ang="0">
                  <a:pos x="261" y="207"/>
                </a:cxn>
                <a:cxn ang="0">
                  <a:pos x="250" y="214"/>
                </a:cxn>
                <a:cxn ang="0">
                  <a:pos x="246" y="210"/>
                </a:cxn>
                <a:cxn ang="0">
                  <a:pos x="110" y="103"/>
                </a:cxn>
                <a:cxn ang="0">
                  <a:pos x="98" y="99"/>
                </a:cxn>
                <a:cxn ang="0">
                  <a:pos x="92" y="92"/>
                </a:cxn>
                <a:cxn ang="0">
                  <a:pos x="94" y="87"/>
                </a:cxn>
                <a:cxn ang="0">
                  <a:pos x="180" y="1"/>
                </a:cxn>
                <a:cxn ang="0">
                  <a:pos x="186" y="2"/>
                </a:cxn>
              </a:cxnLst>
              <a:rect l="0" t="0" r="r" b="b"/>
              <a:pathLst>
                <a:path w="269" h="325">
                  <a:moveTo>
                    <a:pt x="143" y="179"/>
                  </a:moveTo>
                  <a:cubicBezTo>
                    <a:pt x="154" y="190"/>
                    <a:pt x="163" y="201"/>
                    <a:pt x="171" y="212"/>
                  </a:cubicBezTo>
                  <a:cubicBezTo>
                    <a:pt x="178" y="223"/>
                    <a:pt x="183" y="233"/>
                    <a:pt x="185" y="244"/>
                  </a:cubicBezTo>
                  <a:cubicBezTo>
                    <a:pt x="188" y="254"/>
                    <a:pt x="188" y="265"/>
                    <a:pt x="185" y="275"/>
                  </a:cubicBezTo>
                  <a:cubicBezTo>
                    <a:pt x="182" y="285"/>
                    <a:pt x="176" y="295"/>
                    <a:pt x="166" y="304"/>
                  </a:cubicBezTo>
                  <a:cubicBezTo>
                    <a:pt x="157" y="313"/>
                    <a:pt x="148" y="319"/>
                    <a:pt x="139" y="322"/>
                  </a:cubicBezTo>
                  <a:cubicBezTo>
                    <a:pt x="129" y="325"/>
                    <a:pt x="120" y="325"/>
                    <a:pt x="110" y="323"/>
                  </a:cubicBezTo>
                  <a:cubicBezTo>
                    <a:pt x="100" y="320"/>
                    <a:pt x="89" y="315"/>
                    <a:pt x="79" y="308"/>
                  </a:cubicBezTo>
                  <a:cubicBezTo>
                    <a:pt x="68" y="300"/>
                    <a:pt x="57" y="291"/>
                    <a:pt x="45" y="279"/>
                  </a:cubicBezTo>
                  <a:cubicBezTo>
                    <a:pt x="34" y="268"/>
                    <a:pt x="25" y="257"/>
                    <a:pt x="18" y="246"/>
                  </a:cubicBezTo>
                  <a:cubicBezTo>
                    <a:pt x="10" y="235"/>
                    <a:pt x="5" y="225"/>
                    <a:pt x="3" y="214"/>
                  </a:cubicBezTo>
                  <a:cubicBezTo>
                    <a:pt x="0" y="204"/>
                    <a:pt x="1" y="193"/>
                    <a:pt x="3" y="183"/>
                  </a:cubicBezTo>
                  <a:cubicBezTo>
                    <a:pt x="6" y="173"/>
                    <a:pt x="13" y="164"/>
                    <a:pt x="22" y="154"/>
                  </a:cubicBezTo>
                  <a:cubicBezTo>
                    <a:pt x="31" y="145"/>
                    <a:pt x="40" y="139"/>
                    <a:pt x="50" y="136"/>
                  </a:cubicBezTo>
                  <a:cubicBezTo>
                    <a:pt x="59" y="133"/>
                    <a:pt x="69" y="133"/>
                    <a:pt x="79" y="135"/>
                  </a:cubicBezTo>
                  <a:cubicBezTo>
                    <a:pt x="89" y="138"/>
                    <a:pt x="99" y="143"/>
                    <a:pt x="110" y="150"/>
                  </a:cubicBezTo>
                  <a:cubicBezTo>
                    <a:pt x="120" y="158"/>
                    <a:pt x="131" y="167"/>
                    <a:pt x="143" y="179"/>
                  </a:cubicBezTo>
                  <a:close/>
                  <a:moveTo>
                    <a:pt x="125" y="200"/>
                  </a:moveTo>
                  <a:cubicBezTo>
                    <a:pt x="118" y="193"/>
                    <a:pt x="111" y="187"/>
                    <a:pt x="105" y="182"/>
                  </a:cubicBezTo>
                  <a:cubicBezTo>
                    <a:pt x="99" y="176"/>
                    <a:pt x="93" y="172"/>
                    <a:pt x="88" y="169"/>
                  </a:cubicBezTo>
                  <a:cubicBezTo>
                    <a:pt x="83" y="165"/>
                    <a:pt x="77" y="163"/>
                    <a:pt x="73" y="161"/>
                  </a:cubicBezTo>
                  <a:cubicBezTo>
                    <a:pt x="68" y="160"/>
                    <a:pt x="64" y="159"/>
                    <a:pt x="59" y="159"/>
                  </a:cubicBezTo>
                  <a:cubicBezTo>
                    <a:pt x="55" y="160"/>
                    <a:pt x="51" y="161"/>
                    <a:pt x="47" y="163"/>
                  </a:cubicBezTo>
                  <a:cubicBezTo>
                    <a:pt x="44" y="164"/>
                    <a:pt x="40" y="167"/>
                    <a:pt x="36" y="171"/>
                  </a:cubicBezTo>
                  <a:cubicBezTo>
                    <a:pt x="30" y="177"/>
                    <a:pt x="27" y="184"/>
                    <a:pt x="26" y="190"/>
                  </a:cubicBezTo>
                  <a:cubicBezTo>
                    <a:pt x="25" y="197"/>
                    <a:pt x="26" y="204"/>
                    <a:pt x="29" y="212"/>
                  </a:cubicBezTo>
                  <a:cubicBezTo>
                    <a:pt x="31" y="219"/>
                    <a:pt x="36" y="227"/>
                    <a:pt x="42" y="235"/>
                  </a:cubicBezTo>
                  <a:cubicBezTo>
                    <a:pt x="48" y="242"/>
                    <a:pt x="55" y="250"/>
                    <a:pt x="63" y="258"/>
                  </a:cubicBezTo>
                  <a:cubicBezTo>
                    <a:pt x="74" y="269"/>
                    <a:pt x="83" y="277"/>
                    <a:pt x="92" y="284"/>
                  </a:cubicBezTo>
                  <a:cubicBezTo>
                    <a:pt x="101" y="290"/>
                    <a:pt x="108" y="294"/>
                    <a:pt x="116" y="297"/>
                  </a:cubicBezTo>
                  <a:cubicBezTo>
                    <a:pt x="123" y="299"/>
                    <a:pt x="129" y="299"/>
                    <a:pt x="135" y="298"/>
                  </a:cubicBezTo>
                  <a:cubicBezTo>
                    <a:pt x="141" y="296"/>
                    <a:pt x="146" y="293"/>
                    <a:pt x="152" y="287"/>
                  </a:cubicBezTo>
                  <a:cubicBezTo>
                    <a:pt x="156" y="283"/>
                    <a:pt x="159" y="279"/>
                    <a:pt x="161" y="275"/>
                  </a:cubicBezTo>
                  <a:cubicBezTo>
                    <a:pt x="162" y="270"/>
                    <a:pt x="163" y="266"/>
                    <a:pt x="163" y="261"/>
                  </a:cubicBezTo>
                  <a:cubicBezTo>
                    <a:pt x="163" y="256"/>
                    <a:pt x="162" y="251"/>
                    <a:pt x="160" y="246"/>
                  </a:cubicBezTo>
                  <a:cubicBezTo>
                    <a:pt x="158" y="241"/>
                    <a:pt x="155" y="236"/>
                    <a:pt x="152" y="231"/>
                  </a:cubicBezTo>
                  <a:cubicBezTo>
                    <a:pt x="148" y="226"/>
                    <a:pt x="145" y="221"/>
                    <a:pt x="140" y="216"/>
                  </a:cubicBezTo>
                  <a:cubicBezTo>
                    <a:pt x="135" y="211"/>
                    <a:pt x="130" y="205"/>
                    <a:pt x="125" y="200"/>
                  </a:cubicBezTo>
                  <a:close/>
                  <a:moveTo>
                    <a:pt x="191" y="6"/>
                  </a:moveTo>
                  <a:cubicBezTo>
                    <a:pt x="192" y="7"/>
                    <a:pt x="193" y="8"/>
                    <a:pt x="194" y="10"/>
                  </a:cubicBezTo>
                  <a:cubicBezTo>
                    <a:pt x="195" y="11"/>
                    <a:pt x="196" y="12"/>
                    <a:pt x="197" y="13"/>
                  </a:cubicBezTo>
                  <a:cubicBezTo>
                    <a:pt x="198" y="14"/>
                    <a:pt x="198" y="15"/>
                    <a:pt x="199" y="17"/>
                  </a:cubicBezTo>
                  <a:cubicBezTo>
                    <a:pt x="200" y="18"/>
                    <a:pt x="200" y="19"/>
                    <a:pt x="201" y="21"/>
                  </a:cubicBezTo>
                  <a:lnTo>
                    <a:pt x="268" y="191"/>
                  </a:lnTo>
                  <a:cubicBezTo>
                    <a:pt x="268" y="192"/>
                    <a:pt x="269" y="193"/>
                    <a:pt x="269" y="195"/>
                  </a:cubicBezTo>
                  <a:cubicBezTo>
                    <a:pt x="269" y="196"/>
                    <a:pt x="268" y="197"/>
                    <a:pt x="268" y="198"/>
                  </a:cubicBezTo>
                  <a:cubicBezTo>
                    <a:pt x="267" y="199"/>
                    <a:pt x="267" y="200"/>
                    <a:pt x="265" y="202"/>
                  </a:cubicBezTo>
                  <a:cubicBezTo>
                    <a:pt x="264" y="203"/>
                    <a:pt x="263" y="205"/>
                    <a:pt x="261" y="207"/>
                  </a:cubicBezTo>
                  <a:cubicBezTo>
                    <a:pt x="258" y="209"/>
                    <a:pt x="256" y="211"/>
                    <a:pt x="254" y="212"/>
                  </a:cubicBezTo>
                  <a:cubicBezTo>
                    <a:pt x="253" y="214"/>
                    <a:pt x="251" y="214"/>
                    <a:pt x="250" y="214"/>
                  </a:cubicBezTo>
                  <a:cubicBezTo>
                    <a:pt x="249" y="215"/>
                    <a:pt x="248" y="214"/>
                    <a:pt x="248" y="213"/>
                  </a:cubicBezTo>
                  <a:cubicBezTo>
                    <a:pt x="247" y="213"/>
                    <a:pt x="247" y="212"/>
                    <a:pt x="246" y="210"/>
                  </a:cubicBezTo>
                  <a:lnTo>
                    <a:pt x="179" y="35"/>
                  </a:lnTo>
                  <a:lnTo>
                    <a:pt x="110" y="103"/>
                  </a:lnTo>
                  <a:cubicBezTo>
                    <a:pt x="109" y="105"/>
                    <a:pt x="107" y="105"/>
                    <a:pt x="105" y="104"/>
                  </a:cubicBezTo>
                  <a:cubicBezTo>
                    <a:pt x="103" y="104"/>
                    <a:pt x="100" y="102"/>
                    <a:pt x="98" y="99"/>
                  </a:cubicBezTo>
                  <a:cubicBezTo>
                    <a:pt x="96" y="98"/>
                    <a:pt x="95" y="96"/>
                    <a:pt x="94" y="95"/>
                  </a:cubicBezTo>
                  <a:cubicBezTo>
                    <a:pt x="93" y="94"/>
                    <a:pt x="93" y="93"/>
                    <a:pt x="92" y="92"/>
                  </a:cubicBezTo>
                  <a:cubicBezTo>
                    <a:pt x="92" y="91"/>
                    <a:pt x="92" y="90"/>
                    <a:pt x="92" y="89"/>
                  </a:cubicBezTo>
                  <a:cubicBezTo>
                    <a:pt x="92" y="88"/>
                    <a:pt x="93" y="87"/>
                    <a:pt x="94" y="87"/>
                  </a:cubicBezTo>
                  <a:lnTo>
                    <a:pt x="177" y="3"/>
                  </a:lnTo>
                  <a:cubicBezTo>
                    <a:pt x="178" y="2"/>
                    <a:pt x="179" y="2"/>
                    <a:pt x="180" y="1"/>
                  </a:cubicBezTo>
                  <a:cubicBezTo>
                    <a:pt x="181" y="0"/>
                    <a:pt x="182" y="0"/>
                    <a:pt x="183" y="1"/>
                  </a:cubicBezTo>
                  <a:cubicBezTo>
                    <a:pt x="184" y="1"/>
                    <a:pt x="185" y="1"/>
                    <a:pt x="186" y="2"/>
                  </a:cubicBezTo>
                  <a:cubicBezTo>
                    <a:pt x="188" y="3"/>
                    <a:pt x="189" y="4"/>
                    <a:pt x="191" y="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9" name="Freeform 211"/>
            <p:cNvSpPr>
              <a:spLocks noEditPoints="1"/>
            </p:cNvSpPr>
            <p:nvPr/>
          </p:nvSpPr>
          <p:spPr bwMode="auto">
            <a:xfrm>
              <a:off x="6718300" y="6076950"/>
              <a:ext cx="198438" cy="225425"/>
            </a:xfrm>
            <a:custGeom>
              <a:avLst/>
              <a:gdLst/>
              <a:ahLst/>
              <a:cxnLst>
                <a:cxn ang="0">
                  <a:pos x="214" y="481"/>
                </a:cxn>
                <a:cxn ang="0">
                  <a:pos x="134" y="565"/>
                </a:cxn>
                <a:cxn ang="0">
                  <a:pos x="124" y="567"/>
                </a:cxn>
                <a:cxn ang="0">
                  <a:pos x="114" y="556"/>
                </a:cxn>
                <a:cxn ang="0">
                  <a:pos x="111" y="489"/>
                </a:cxn>
                <a:cxn ang="0">
                  <a:pos x="96" y="415"/>
                </a:cxn>
                <a:cxn ang="0">
                  <a:pos x="64" y="393"/>
                </a:cxn>
                <a:cxn ang="0">
                  <a:pos x="28" y="419"/>
                </a:cxn>
                <a:cxn ang="0">
                  <a:pos x="18" y="449"/>
                </a:cxn>
                <a:cxn ang="0">
                  <a:pos x="10" y="448"/>
                </a:cxn>
                <a:cxn ang="0">
                  <a:pos x="1" y="439"/>
                </a:cxn>
                <a:cxn ang="0">
                  <a:pos x="2" y="425"/>
                </a:cxn>
                <a:cxn ang="0">
                  <a:pos x="25" y="385"/>
                </a:cxn>
                <a:cxn ang="0">
                  <a:pos x="86" y="369"/>
                </a:cxn>
                <a:cxn ang="0">
                  <a:pos x="125" y="416"/>
                </a:cxn>
                <a:cxn ang="0">
                  <a:pos x="135" y="533"/>
                </a:cxn>
                <a:cxn ang="0">
                  <a:pos x="202" y="469"/>
                </a:cxn>
                <a:cxn ang="0">
                  <a:pos x="264" y="293"/>
                </a:cxn>
                <a:cxn ang="0">
                  <a:pos x="305" y="388"/>
                </a:cxn>
                <a:cxn ang="0">
                  <a:pos x="230" y="436"/>
                </a:cxn>
                <a:cxn ang="0">
                  <a:pos x="138" y="359"/>
                </a:cxn>
                <a:cxn ang="0">
                  <a:pos x="142" y="267"/>
                </a:cxn>
                <a:cxn ang="0">
                  <a:pos x="230" y="264"/>
                </a:cxn>
                <a:cxn ang="0">
                  <a:pos x="225" y="295"/>
                </a:cxn>
                <a:cxn ang="0">
                  <a:pos x="180" y="273"/>
                </a:cxn>
                <a:cxn ang="0">
                  <a:pos x="146" y="304"/>
                </a:cxn>
                <a:cxn ang="0">
                  <a:pos x="183" y="371"/>
                </a:cxn>
                <a:cxn ang="0">
                  <a:pos x="255" y="411"/>
                </a:cxn>
                <a:cxn ang="0">
                  <a:pos x="283" y="374"/>
                </a:cxn>
                <a:cxn ang="0">
                  <a:pos x="260" y="329"/>
                </a:cxn>
                <a:cxn ang="0">
                  <a:pos x="404" y="212"/>
                </a:cxn>
                <a:cxn ang="0">
                  <a:pos x="400" y="304"/>
                </a:cxn>
                <a:cxn ang="0">
                  <a:pos x="312" y="308"/>
                </a:cxn>
                <a:cxn ang="0">
                  <a:pos x="236" y="214"/>
                </a:cxn>
                <a:cxn ang="0">
                  <a:pos x="283" y="136"/>
                </a:cxn>
                <a:cxn ang="0">
                  <a:pos x="377" y="179"/>
                </a:cxn>
                <a:cxn ang="0">
                  <a:pos x="321" y="169"/>
                </a:cxn>
                <a:cxn ang="0">
                  <a:pos x="281" y="163"/>
                </a:cxn>
                <a:cxn ang="0">
                  <a:pos x="262" y="212"/>
                </a:cxn>
                <a:cxn ang="0">
                  <a:pos x="326" y="284"/>
                </a:cxn>
                <a:cxn ang="0">
                  <a:pos x="385" y="288"/>
                </a:cxn>
                <a:cxn ang="0">
                  <a:pos x="393" y="246"/>
                </a:cxn>
                <a:cxn ang="0">
                  <a:pos x="359" y="200"/>
                </a:cxn>
                <a:cxn ang="0">
                  <a:pos x="430" y="13"/>
                </a:cxn>
                <a:cxn ang="0">
                  <a:pos x="501" y="191"/>
                </a:cxn>
                <a:cxn ang="0">
                  <a:pos x="499" y="202"/>
                </a:cxn>
                <a:cxn ang="0">
                  <a:pos x="484" y="215"/>
                </a:cxn>
                <a:cxn ang="0">
                  <a:pos x="412" y="35"/>
                </a:cxn>
                <a:cxn ang="0">
                  <a:pos x="331" y="99"/>
                </a:cxn>
                <a:cxn ang="0">
                  <a:pos x="326" y="89"/>
                </a:cxn>
                <a:cxn ang="0">
                  <a:pos x="413" y="1"/>
                </a:cxn>
                <a:cxn ang="0">
                  <a:pos x="424" y="6"/>
                </a:cxn>
              </a:cxnLst>
              <a:rect l="0" t="0" r="r" b="b"/>
              <a:pathLst>
                <a:path w="502" h="569">
                  <a:moveTo>
                    <a:pt x="209" y="474"/>
                  </a:moveTo>
                  <a:cubicBezTo>
                    <a:pt x="211" y="475"/>
                    <a:pt x="212" y="477"/>
                    <a:pt x="213" y="478"/>
                  </a:cubicBezTo>
                  <a:cubicBezTo>
                    <a:pt x="213" y="479"/>
                    <a:pt x="214" y="480"/>
                    <a:pt x="214" y="481"/>
                  </a:cubicBezTo>
                  <a:cubicBezTo>
                    <a:pt x="215" y="482"/>
                    <a:pt x="215" y="483"/>
                    <a:pt x="215" y="484"/>
                  </a:cubicBezTo>
                  <a:cubicBezTo>
                    <a:pt x="214" y="485"/>
                    <a:pt x="214" y="486"/>
                    <a:pt x="213" y="486"/>
                  </a:cubicBezTo>
                  <a:lnTo>
                    <a:pt x="134" y="565"/>
                  </a:lnTo>
                  <a:cubicBezTo>
                    <a:pt x="133" y="566"/>
                    <a:pt x="132" y="567"/>
                    <a:pt x="131" y="568"/>
                  </a:cubicBezTo>
                  <a:cubicBezTo>
                    <a:pt x="130" y="568"/>
                    <a:pt x="129" y="569"/>
                    <a:pt x="128" y="568"/>
                  </a:cubicBezTo>
                  <a:cubicBezTo>
                    <a:pt x="127" y="568"/>
                    <a:pt x="126" y="568"/>
                    <a:pt x="124" y="567"/>
                  </a:cubicBezTo>
                  <a:cubicBezTo>
                    <a:pt x="123" y="566"/>
                    <a:pt x="121" y="565"/>
                    <a:pt x="120" y="563"/>
                  </a:cubicBezTo>
                  <a:cubicBezTo>
                    <a:pt x="118" y="562"/>
                    <a:pt x="117" y="561"/>
                    <a:pt x="116" y="559"/>
                  </a:cubicBezTo>
                  <a:cubicBezTo>
                    <a:pt x="115" y="558"/>
                    <a:pt x="114" y="557"/>
                    <a:pt x="114" y="556"/>
                  </a:cubicBezTo>
                  <a:cubicBezTo>
                    <a:pt x="113" y="555"/>
                    <a:pt x="113" y="553"/>
                    <a:pt x="113" y="552"/>
                  </a:cubicBezTo>
                  <a:cubicBezTo>
                    <a:pt x="112" y="550"/>
                    <a:pt x="112" y="549"/>
                    <a:pt x="112" y="547"/>
                  </a:cubicBezTo>
                  <a:lnTo>
                    <a:pt x="111" y="489"/>
                  </a:lnTo>
                  <a:cubicBezTo>
                    <a:pt x="111" y="476"/>
                    <a:pt x="110" y="464"/>
                    <a:pt x="109" y="455"/>
                  </a:cubicBezTo>
                  <a:cubicBezTo>
                    <a:pt x="108" y="445"/>
                    <a:pt x="106" y="437"/>
                    <a:pt x="104" y="431"/>
                  </a:cubicBezTo>
                  <a:cubicBezTo>
                    <a:pt x="101" y="424"/>
                    <a:pt x="99" y="419"/>
                    <a:pt x="96" y="415"/>
                  </a:cubicBezTo>
                  <a:cubicBezTo>
                    <a:pt x="93" y="410"/>
                    <a:pt x="90" y="407"/>
                    <a:pt x="87" y="403"/>
                  </a:cubicBezTo>
                  <a:cubicBezTo>
                    <a:pt x="84" y="400"/>
                    <a:pt x="80" y="398"/>
                    <a:pt x="76" y="396"/>
                  </a:cubicBezTo>
                  <a:cubicBezTo>
                    <a:pt x="72" y="394"/>
                    <a:pt x="68" y="393"/>
                    <a:pt x="64" y="393"/>
                  </a:cubicBezTo>
                  <a:cubicBezTo>
                    <a:pt x="60" y="393"/>
                    <a:pt x="56" y="394"/>
                    <a:pt x="51" y="396"/>
                  </a:cubicBezTo>
                  <a:cubicBezTo>
                    <a:pt x="47" y="397"/>
                    <a:pt x="43" y="400"/>
                    <a:pt x="39" y="404"/>
                  </a:cubicBezTo>
                  <a:cubicBezTo>
                    <a:pt x="34" y="409"/>
                    <a:pt x="31" y="414"/>
                    <a:pt x="28" y="419"/>
                  </a:cubicBezTo>
                  <a:cubicBezTo>
                    <a:pt x="26" y="424"/>
                    <a:pt x="24" y="428"/>
                    <a:pt x="23" y="432"/>
                  </a:cubicBezTo>
                  <a:cubicBezTo>
                    <a:pt x="21" y="437"/>
                    <a:pt x="21" y="440"/>
                    <a:pt x="20" y="443"/>
                  </a:cubicBezTo>
                  <a:cubicBezTo>
                    <a:pt x="19" y="447"/>
                    <a:pt x="19" y="449"/>
                    <a:pt x="18" y="449"/>
                  </a:cubicBezTo>
                  <a:cubicBezTo>
                    <a:pt x="17" y="450"/>
                    <a:pt x="16" y="450"/>
                    <a:pt x="16" y="450"/>
                  </a:cubicBezTo>
                  <a:cubicBezTo>
                    <a:pt x="15" y="451"/>
                    <a:pt x="14" y="450"/>
                    <a:pt x="13" y="450"/>
                  </a:cubicBezTo>
                  <a:cubicBezTo>
                    <a:pt x="12" y="450"/>
                    <a:pt x="11" y="449"/>
                    <a:pt x="10" y="448"/>
                  </a:cubicBezTo>
                  <a:cubicBezTo>
                    <a:pt x="9" y="447"/>
                    <a:pt x="7" y="446"/>
                    <a:pt x="6" y="444"/>
                  </a:cubicBezTo>
                  <a:cubicBezTo>
                    <a:pt x="5" y="443"/>
                    <a:pt x="4" y="442"/>
                    <a:pt x="3" y="441"/>
                  </a:cubicBezTo>
                  <a:cubicBezTo>
                    <a:pt x="2" y="440"/>
                    <a:pt x="2" y="440"/>
                    <a:pt x="1" y="439"/>
                  </a:cubicBezTo>
                  <a:cubicBezTo>
                    <a:pt x="1" y="438"/>
                    <a:pt x="1" y="437"/>
                    <a:pt x="0" y="436"/>
                  </a:cubicBezTo>
                  <a:cubicBezTo>
                    <a:pt x="0" y="436"/>
                    <a:pt x="0" y="434"/>
                    <a:pt x="0" y="433"/>
                  </a:cubicBezTo>
                  <a:cubicBezTo>
                    <a:pt x="0" y="431"/>
                    <a:pt x="1" y="428"/>
                    <a:pt x="2" y="425"/>
                  </a:cubicBezTo>
                  <a:cubicBezTo>
                    <a:pt x="3" y="421"/>
                    <a:pt x="4" y="417"/>
                    <a:pt x="6" y="413"/>
                  </a:cubicBezTo>
                  <a:cubicBezTo>
                    <a:pt x="8" y="408"/>
                    <a:pt x="10" y="404"/>
                    <a:pt x="13" y="399"/>
                  </a:cubicBezTo>
                  <a:cubicBezTo>
                    <a:pt x="17" y="394"/>
                    <a:pt x="20" y="389"/>
                    <a:pt x="25" y="385"/>
                  </a:cubicBezTo>
                  <a:cubicBezTo>
                    <a:pt x="32" y="378"/>
                    <a:pt x="39" y="373"/>
                    <a:pt x="46" y="370"/>
                  </a:cubicBezTo>
                  <a:cubicBezTo>
                    <a:pt x="53" y="367"/>
                    <a:pt x="60" y="365"/>
                    <a:pt x="67" y="365"/>
                  </a:cubicBezTo>
                  <a:cubicBezTo>
                    <a:pt x="73" y="365"/>
                    <a:pt x="80" y="366"/>
                    <a:pt x="86" y="369"/>
                  </a:cubicBezTo>
                  <a:cubicBezTo>
                    <a:pt x="92" y="372"/>
                    <a:pt x="98" y="376"/>
                    <a:pt x="103" y="381"/>
                  </a:cubicBezTo>
                  <a:cubicBezTo>
                    <a:pt x="108" y="385"/>
                    <a:pt x="112" y="390"/>
                    <a:pt x="115" y="396"/>
                  </a:cubicBezTo>
                  <a:cubicBezTo>
                    <a:pt x="119" y="401"/>
                    <a:pt x="122" y="408"/>
                    <a:pt x="125" y="416"/>
                  </a:cubicBezTo>
                  <a:cubicBezTo>
                    <a:pt x="128" y="423"/>
                    <a:pt x="130" y="433"/>
                    <a:pt x="131" y="444"/>
                  </a:cubicBezTo>
                  <a:cubicBezTo>
                    <a:pt x="133" y="456"/>
                    <a:pt x="134" y="470"/>
                    <a:pt x="134" y="486"/>
                  </a:cubicBezTo>
                  <a:lnTo>
                    <a:pt x="135" y="533"/>
                  </a:lnTo>
                  <a:lnTo>
                    <a:pt x="197" y="470"/>
                  </a:lnTo>
                  <a:cubicBezTo>
                    <a:pt x="198" y="470"/>
                    <a:pt x="198" y="469"/>
                    <a:pt x="199" y="469"/>
                  </a:cubicBezTo>
                  <a:cubicBezTo>
                    <a:pt x="200" y="469"/>
                    <a:pt x="201" y="469"/>
                    <a:pt x="202" y="469"/>
                  </a:cubicBezTo>
                  <a:cubicBezTo>
                    <a:pt x="203" y="470"/>
                    <a:pt x="204" y="470"/>
                    <a:pt x="206" y="471"/>
                  </a:cubicBezTo>
                  <a:cubicBezTo>
                    <a:pt x="207" y="472"/>
                    <a:pt x="208" y="473"/>
                    <a:pt x="209" y="474"/>
                  </a:cubicBezTo>
                  <a:close/>
                  <a:moveTo>
                    <a:pt x="264" y="293"/>
                  </a:moveTo>
                  <a:cubicBezTo>
                    <a:pt x="275" y="304"/>
                    <a:pt x="284" y="314"/>
                    <a:pt x="291" y="325"/>
                  </a:cubicBezTo>
                  <a:cubicBezTo>
                    <a:pt x="298" y="336"/>
                    <a:pt x="303" y="347"/>
                    <a:pt x="306" y="357"/>
                  </a:cubicBezTo>
                  <a:cubicBezTo>
                    <a:pt x="308" y="368"/>
                    <a:pt x="308" y="378"/>
                    <a:pt x="305" y="388"/>
                  </a:cubicBezTo>
                  <a:cubicBezTo>
                    <a:pt x="302" y="398"/>
                    <a:pt x="296" y="408"/>
                    <a:pt x="287" y="417"/>
                  </a:cubicBezTo>
                  <a:cubicBezTo>
                    <a:pt x="278" y="426"/>
                    <a:pt x="268" y="432"/>
                    <a:pt x="259" y="435"/>
                  </a:cubicBezTo>
                  <a:cubicBezTo>
                    <a:pt x="250" y="438"/>
                    <a:pt x="240" y="438"/>
                    <a:pt x="230" y="436"/>
                  </a:cubicBezTo>
                  <a:cubicBezTo>
                    <a:pt x="220" y="434"/>
                    <a:pt x="210" y="429"/>
                    <a:pt x="199" y="421"/>
                  </a:cubicBezTo>
                  <a:cubicBezTo>
                    <a:pt x="188" y="414"/>
                    <a:pt x="177" y="404"/>
                    <a:pt x="165" y="392"/>
                  </a:cubicBezTo>
                  <a:cubicBezTo>
                    <a:pt x="154" y="381"/>
                    <a:pt x="145" y="370"/>
                    <a:pt x="138" y="359"/>
                  </a:cubicBezTo>
                  <a:cubicBezTo>
                    <a:pt x="131" y="349"/>
                    <a:pt x="126" y="338"/>
                    <a:pt x="123" y="327"/>
                  </a:cubicBezTo>
                  <a:cubicBezTo>
                    <a:pt x="121" y="317"/>
                    <a:pt x="121" y="307"/>
                    <a:pt x="124" y="297"/>
                  </a:cubicBezTo>
                  <a:cubicBezTo>
                    <a:pt x="127" y="287"/>
                    <a:pt x="133" y="277"/>
                    <a:pt x="142" y="267"/>
                  </a:cubicBezTo>
                  <a:cubicBezTo>
                    <a:pt x="151" y="258"/>
                    <a:pt x="161" y="252"/>
                    <a:pt x="170" y="249"/>
                  </a:cubicBezTo>
                  <a:cubicBezTo>
                    <a:pt x="179" y="246"/>
                    <a:pt x="189" y="246"/>
                    <a:pt x="199" y="249"/>
                  </a:cubicBezTo>
                  <a:cubicBezTo>
                    <a:pt x="209" y="251"/>
                    <a:pt x="219" y="256"/>
                    <a:pt x="230" y="264"/>
                  </a:cubicBezTo>
                  <a:cubicBezTo>
                    <a:pt x="241" y="271"/>
                    <a:pt x="252" y="281"/>
                    <a:pt x="264" y="293"/>
                  </a:cubicBezTo>
                  <a:close/>
                  <a:moveTo>
                    <a:pt x="245" y="313"/>
                  </a:moveTo>
                  <a:cubicBezTo>
                    <a:pt x="238" y="306"/>
                    <a:pt x="232" y="300"/>
                    <a:pt x="225" y="295"/>
                  </a:cubicBezTo>
                  <a:cubicBezTo>
                    <a:pt x="219" y="290"/>
                    <a:pt x="214" y="285"/>
                    <a:pt x="208" y="282"/>
                  </a:cubicBezTo>
                  <a:cubicBezTo>
                    <a:pt x="203" y="279"/>
                    <a:pt x="198" y="276"/>
                    <a:pt x="193" y="275"/>
                  </a:cubicBezTo>
                  <a:cubicBezTo>
                    <a:pt x="188" y="273"/>
                    <a:pt x="184" y="273"/>
                    <a:pt x="180" y="273"/>
                  </a:cubicBezTo>
                  <a:cubicBezTo>
                    <a:pt x="175" y="273"/>
                    <a:pt x="171" y="274"/>
                    <a:pt x="168" y="276"/>
                  </a:cubicBezTo>
                  <a:cubicBezTo>
                    <a:pt x="164" y="278"/>
                    <a:pt x="160" y="281"/>
                    <a:pt x="157" y="284"/>
                  </a:cubicBezTo>
                  <a:cubicBezTo>
                    <a:pt x="150" y="290"/>
                    <a:pt x="147" y="297"/>
                    <a:pt x="146" y="304"/>
                  </a:cubicBezTo>
                  <a:cubicBezTo>
                    <a:pt x="145" y="311"/>
                    <a:pt x="146" y="318"/>
                    <a:pt x="149" y="325"/>
                  </a:cubicBezTo>
                  <a:cubicBezTo>
                    <a:pt x="152" y="332"/>
                    <a:pt x="156" y="340"/>
                    <a:pt x="162" y="348"/>
                  </a:cubicBezTo>
                  <a:cubicBezTo>
                    <a:pt x="168" y="356"/>
                    <a:pt x="176" y="363"/>
                    <a:pt x="183" y="371"/>
                  </a:cubicBezTo>
                  <a:cubicBezTo>
                    <a:pt x="194" y="382"/>
                    <a:pt x="204" y="391"/>
                    <a:pt x="212" y="397"/>
                  </a:cubicBezTo>
                  <a:cubicBezTo>
                    <a:pt x="221" y="403"/>
                    <a:pt x="229" y="408"/>
                    <a:pt x="236" y="410"/>
                  </a:cubicBezTo>
                  <a:cubicBezTo>
                    <a:pt x="243" y="412"/>
                    <a:pt x="249" y="413"/>
                    <a:pt x="255" y="411"/>
                  </a:cubicBezTo>
                  <a:cubicBezTo>
                    <a:pt x="261" y="409"/>
                    <a:pt x="267" y="406"/>
                    <a:pt x="272" y="401"/>
                  </a:cubicBezTo>
                  <a:cubicBezTo>
                    <a:pt x="276" y="397"/>
                    <a:pt x="279" y="392"/>
                    <a:pt x="281" y="388"/>
                  </a:cubicBezTo>
                  <a:cubicBezTo>
                    <a:pt x="283" y="383"/>
                    <a:pt x="284" y="379"/>
                    <a:pt x="283" y="374"/>
                  </a:cubicBezTo>
                  <a:cubicBezTo>
                    <a:pt x="283" y="369"/>
                    <a:pt x="282" y="365"/>
                    <a:pt x="280" y="360"/>
                  </a:cubicBezTo>
                  <a:cubicBezTo>
                    <a:pt x="278" y="355"/>
                    <a:pt x="275" y="350"/>
                    <a:pt x="272" y="345"/>
                  </a:cubicBezTo>
                  <a:cubicBezTo>
                    <a:pt x="269" y="340"/>
                    <a:pt x="265" y="334"/>
                    <a:pt x="260" y="329"/>
                  </a:cubicBezTo>
                  <a:cubicBezTo>
                    <a:pt x="256" y="324"/>
                    <a:pt x="251" y="319"/>
                    <a:pt x="245" y="313"/>
                  </a:cubicBezTo>
                  <a:close/>
                  <a:moveTo>
                    <a:pt x="377" y="179"/>
                  </a:moveTo>
                  <a:cubicBezTo>
                    <a:pt x="388" y="190"/>
                    <a:pt x="397" y="201"/>
                    <a:pt x="404" y="212"/>
                  </a:cubicBezTo>
                  <a:cubicBezTo>
                    <a:pt x="412" y="223"/>
                    <a:pt x="416" y="234"/>
                    <a:pt x="419" y="244"/>
                  </a:cubicBezTo>
                  <a:cubicBezTo>
                    <a:pt x="421" y="255"/>
                    <a:pt x="421" y="265"/>
                    <a:pt x="418" y="275"/>
                  </a:cubicBezTo>
                  <a:cubicBezTo>
                    <a:pt x="415" y="285"/>
                    <a:pt x="409" y="295"/>
                    <a:pt x="400" y="304"/>
                  </a:cubicBezTo>
                  <a:cubicBezTo>
                    <a:pt x="391" y="313"/>
                    <a:pt x="382" y="319"/>
                    <a:pt x="372" y="322"/>
                  </a:cubicBezTo>
                  <a:cubicBezTo>
                    <a:pt x="363" y="325"/>
                    <a:pt x="353" y="325"/>
                    <a:pt x="343" y="323"/>
                  </a:cubicBezTo>
                  <a:cubicBezTo>
                    <a:pt x="333" y="320"/>
                    <a:pt x="323" y="315"/>
                    <a:pt x="312" y="308"/>
                  </a:cubicBezTo>
                  <a:cubicBezTo>
                    <a:pt x="302" y="300"/>
                    <a:pt x="290" y="291"/>
                    <a:pt x="278" y="279"/>
                  </a:cubicBezTo>
                  <a:cubicBezTo>
                    <a:pt x="268" y="268"/>
                    <a:pt x="258" y="257"/>
                    <a:pt x="251" y="246"/>
                  </a:cubicBezTo>
                  <a:cubicBezTo>
                    <a:pt x="244" y="235"/>
                    <a:pt x="239" y="225"/>
                    <a:pt x="236" y="214"/>
                  </a:cubicBezTo>
                  <a:cubicBezTo>
                    <a:pt x="234" y="204"/>
                    <a:pt x="234" y="194"/>
                    <a:pt x="237" y="183"/>
                  </a:cubicBezTo>
                  <a:cubicBezTo>
                    <a:pt x="240" y="173"/>
                    <a:pt x="246" y="164"/>
                    <a:pt x="255" y="154"/>
                  </a:cubicBezTo>
                  <a:cubicBezTo>
                    <a:pt x="264" y="145"/>
                    <a:pt x="274" y="139"/>
                    <a:pt x="283" y="136"/>
                  </a:cubicBezTo>
                  <a:cubicBezTo>
                    <a:pt x="292" y="133"/>
                    <a:pt x="302" y="133"/>
                    <a:pt x="312" y="136"/>
                  </a:cubicBezTo>
                  <a:cubicBezTo>
                    <a:pt x="322" y="138"/>
                    <a:pt x="332" y="143"/>
                    <a:pt x="343" y="150"/>
                  </a:cubicBezTo>
                  <a:cubicBezTo>
                    <a:pt x="354" y="158"/>
                    <a:pt x="365" y="168"/>
                    <a:pt x="377" y="179"/>
                  </a:cubicBezTo>
                  <a:close/>
                  <a:moveTo>
                    <a:pt x="359" y="200"/>
                  </a:moveTo>
                  <a:cubicBezTo>
                    <a:pt x="351" y="193"/>
                    <a:pt x="345" y="187"/>
                    <a:pt x="339" y="182"/>
                  </a:cubicBezTo>
                  <a:cubicBezTo>
                    <a:pt x="332" y="177"/>
                    <a:pt x="327" y="172"/>
                    <a:pt x="321" y="169"/>
                  </a:cubicBezTo>
                  <a:cubicBezTo>
                    <a:pt x="316" y="166"/>
                    <a:pt x="311" y="163"/>
                    <a:pt x="306" y="162"/>
                  </a:cubicBezTo>
                  <a:cubicBezTo>
                    <a:pt x="302" y="160"/>
                    <a:pt x="297" y="159"/>
                    <a:pt x="293" y="160"/>
                  </a:cubicBezTo>
                  <a:cubicBezTo>
                    <a:pt x="289" y="160"/>
                    <a:pt x="285" y="161"/>
                    <a:pt x="281" y="163"/>
                  </a:cubicBezTo>
                  <a:cubicBezTo>
                    <a:pt x="277" y="165"/>
                    <a:pt x="273" y="167"/>
                    <a:pt x="270" y="171"/>
                  </a:cubicBezTo>
                  <a:cubicBezTo>
                    <a:pt x="264" y="177"/>
                    <a:pt x="260" y="184"/>
                    <a:pt x="259" y="191"/>
                  </a:cubicBezTo>
                  <a:cubicBezTo>
                    <a:pt x="258" y="197"/>
                    <a:pt x="259" y="205"/>
                    <a:pt x="262" y="212"/>
                  </a:cubicBezTo>
                  <a:cubicBezTo>
                    <a:pt x="265" y="219"/>
                    <a:pt x="269" y="227"/>
                    <a:pt x="276" y="235"/>
                  </a:cubicBezTo>
                  <a:cubicBezTo>
                    <a:pt x="282" y="242"/>
                    <a:pt x="289" y="250"/>
                    <a:pt x="297" y="258"/>
                  </a:cubicBezTo>
                  <a:cubicBezTo>
                    <a:pt x="307" y="269"/>
                    <a:pt x="317" y="277"/>
                    <a:pt x="326" y="284"/>
                  </a:cubicBezTo>
                  <a:cubicBezTo>
                    <a:pt x="334" y="290"/>
                    <a:pt x="342" y="294"/>
                    <a:pt x="349" y="297"/>
                  </a:cubicBezTo>
                  <a:cubicBezTo>
                    <a:pt x="356" y="299"/>
                    <a:pt x="363" y="299"/>
                    <a:pt x="368" y="298"/>
                  </a:cubicBezTo>
                  <a:cubicBezTo>
                    <a:pt x="374" y="296"/>
                    <a:pt x="380" y="293"/>
                    <a:pt x="385" y="288"/>
                  </a:cubicBezTo>
                  <a:cubicBezTo>
                    <a:pt x="389" y="283"/>
                    <a:pt x="392" y="279"/>
                    <a:pt x="394" y="275"/>
                  </a:cubicBezTo>
                  <a:cubicBezTo>
                    <a:pt x="396" y="270"/>
                    <a:pt x="397" y="266"/>
                    <a:pt x="396" y="261"/>
                  </a:cubicBezTo>
                  <a:cubicBezTo>
                    <a:pt x="396" y="256"/>
                    <a:pt x="395" y="251"/>
                    <a:pt x="393" y="246"/>
                  </a:cubicBezTo>
                  <a:cubicBezTo>
                    <a:pt x="391" y="242"/>
                    <a:pt x="389" y="237"/>
                    <a:pt x="385" y="231"/>
                  </a:cubicBezTo>
                  <a:cubicBezTo>
                    <a:pt x="382" y="226"/>
                    <a:pt x="378" y="221"/>
                    <a:pt x="373" y="216"/>
                  </a:cubicBezTo>
                  <a:cubicBezTo>
                    <a:pt x="369" y="211"/>
                    <a:pt x="364" y="205"/>
                    <a:pt x="359" y="200"/>
                  </a:cubicBezTo>
                  <a:close/>
                  <a:moveTo>
                    <a:pt x="424" y="6"/>
                  </a:moveTo>
                  <a:cubicBezTo>
                    <a:pt x="426" y="7"/>
                    <a:pt x="427" y="9"/>
                    <a:pt x="428" y="10"/>
                  </a:cubicBezTo>
                  <a:cubicBezTo>
                    <a:pt x="429" y="11"/>
                    <a:pt x="429" y="12"/>
                    <a:pt x="430" y="13"/>
                  </a:cubicBezTo>
                  <a:cubicBezTo>
                    <a:pt x="431" y="14"/>
                    <a:pt x="432" y="16"/>
                    <a:pt x="432" y="17"/>
                  </a:cubicBezTo>
                  <a:cubicBezTo>
                    <a:pt x="433" y="18"/>
                    <a:pt x="434" y="20"/>
                    <a:pt x="434" y="21"/>
                  </a:cubicBezTo>
                  <a:lnTo>
                    <a:pt x="501" y="191"/>
                  </a:lnTo>
                  <a:cubicBezTo>
                    <a:pt x="502" y="192"/>
                    <a:pt x="502" y="194"/>
                    <a:pt x="502" y="195"/>
                  </a:cubicBezTo>
                  <a:cubicBezTo>
                    <a:pt x="502" y="196"/>
                    <a:pt x="502" y="197"/>
                    <a:pt x="501" y="198"/>
                  </a:cubicBezTo>
                  <a:cubicBezTo>
                    <a:pt x="501" y="199"/>
                    <a:pt x="500" y="201"/>
                    <a:pt x="499" y="202"/>
                  </a:cubicBezTo>
                  <a:cubicBezTo>
                    <a:pt x="498" y="203"/>
                    <a:pt x="496" y="205"/>
                    <a:pt x="494" y="207"/>
                  </a:cubicBezTo>
                  <a:cubicBezTo>
                    <a:pt x="492" y="210"/>
                    <a:pt x="489" y="211"/>
                    <a:pt x="488" y="213"/>
                  </a:cubicBezTo>
                  <a:cubicBezTo>
                    <a:pt x="486" y="214"/>
                    <a:pt x="485" y="214"/>
                    <a:pt x="484" y="215"/>
                  </a:cubicBezTo>
                  <a:cubicBezTo>
                    <a:pt x="483" y="215"/>
                    <a:pt x="482" y="214"/>
                    <a:pt x="481" y="214"/>
                  </a:cubicBezTo>
                  <a:cubicBezTo>
                    <a:pt x="481" y="213"/>
                    <a:pt x="480" y="212"/>
                    <a:pt x="479" y="210"/>
                  </a:cubicBezTo>
                  <a:lnTo>
                    <a:pt x="412" y="35"/>
                  </a:lnTo>
                  <a:lnTo>
                    <a:pt x="344" y="104"/>
                  </a:lnTo>
                  <a:cubicBezTo>
                    <a:pt x="342" y="105"/>
                    <a:pt x="340" y="105"/>
                    <a:pt x="338" y="104"/>
                  </a:cubicBezTo>
                  <a:cubicBezTo>
                    <a:pt x="336" y="104"/>
                    <a:pt x="334" y="102"/>
                    <a:pt x="331" y="99"/>
                  </a:cubicBezTo>
                  <a:cubicBezTo>
                    <a:pt x="330" y="98"/>
                    <a:pt x="329" y="97"/>
                    <a:pt x="328" y="95"/>
                  </a:cubicBezTo>
                  <a:cubicBezTo>
                    <a:pt x="327" y="94"/>
                    <a:pt x="326" y="93"/>
                    <a:pt x="326" y="92"/>
                  </a:cubicBezTo>
                  <a:cubicBezTo>
                    <a:pt x="326" y="91"/>
                    <a:pt x="326" y="90"/>
                    <a:pt x="326" y="89"/>
                  </a:cubicBezTo>
                  <a:cubicBezTo>
                    <a:pt x="326" y="88"/>
                    <a:pt x="326" y="87"/>
                    <a:pt x="327" y="87"/>
                  </a:cubicBezTo>
                  <a:lnTo>
                    <a:pt x="410" y="4"/>
                  </a:lnTo>
                  <a:cubicBezTo>
                    <a:pt x="411" y="2"/>
                    <a:pt x="412" y="2"/>
                    <a:pt x="413" y="1"/>
                  </a:cubicBezTo>
                  <a:cubicBezTo>
                    <a:pt x="414" y="1"/>
                    <a:pt x="415" y="0"/>
                    <a:pt x="416" y="1"/>
                  </a:cubicBezTo>
                  <a:cubicBezTo>
                    <a:pt x="418" y="1"/>
                    <a:pt x="419" y="2"/>
                    <a:pt x="420" y="2"/>
                  </a:cubicBezTo>
                  <a:cubicBezTo>
                    <a:pt x="421" y="3"/>
                    <a:pt x="423" y="4"/>
                    <a:pt x="424" y="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0" name="Freeform 212"/>
            <p:cNvSpPr>
              <a:spLocks/>
            </p:cNvSpPr>
            <p:nvPr/>
          </p:nvSpPr>
          <p:spPr bwMode="auto">
            <a:xfrm>
              <a:off x="6921500" y="6080125"/>
              <a:ext cx="25400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4" y="17"/>
                </a:cxn>
                <a:cxn ang="0">
                  <a:pos x="17" y="63"/>
                </a:cxn>
                <a:cxn ang="0">
                  <a:pos x="13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3" y="8"/>
                    <a:pt x="64" y="11"/>
                    <a:pt x="65" y="12"/>
                  </a:cubicBezTo>
                  <a:cubicBezTo>
                    <a:pt x="65" y="14"/>
                    <a:pt x="65" y="16"/>
                    <a:pt x="64" y="17"/>
                  </a:cubicBezTo>
                  <a:lnTo>
                    <a:pt x="17" y="63"/>
                  </a:lnTo>
                  <a:cubicBezTo>
                    <a:pt x="16" y="64"/>
                    <a:pt x="15" y="65"/>
                    <a:pt x="13" y="64"/>
                  </a:cubicBezTo>
                  <a:cubicBezTo>
                    <a:pt x="11" y="64"/>
                    <a:pt x="9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50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" name="Freeform 213"/>
            <p:cNvSpPr>
              <a:spLocks noEditPoints="1"/>
            </p:cNvSpPr>
            <p:nvPr/>
          </p:nvSpPr>
          <p:spPr bwMode="auto">
            <a:xfrm>
              <a:off x="6927850" y="5967413"/>
              <a:ext cx="120650" cy="122238"/>
            </a:xfrm>
            <a:custGeom>
              <a:avLst/>
              <a:gdLst/>
              <a:ahLst/>
              <a:cxnLst>
                <a:cxn ang="0">
                  <a:pos x="170" y="193"/>
                </a:cxn>
                <a:cxn ang="0">
                  <a:pos x="184" y="256"/>
                </a:cxn>
                <a:cxn ang="0">
                  <a:pos x="138" y="303"/>
                </a:cxn>
                <a:cxn ang="0">
                  <a:pos x="78" y="289"/>
                </a:cxn>
                <a:cxn ang="0">
                  <a:pos x="17" y="227"/>
                </a:cxn>
                <a:cxn ang="0">
                  <a:pos x="3" y="164"/>
                </a:cxn>
                <a:cxn ang="0">
                  <a:pos x="49" y="117"/>
                </a:cxn>
                <a:cxn ang="0">
                  <a:pos x="109" y="131"/>
                </a:cxn>
                <a:cxn ang="0">
                  <a:pos x="125" y="181"/>
                </a:cxn>
                <a:cxn ang="0">
                  <a:pos x="87" y="150"/>
                </a:cxn>
                <a:cxn ang="0">
                  <a:pos x="59" y="140"/>
                </a:cxn>
                <a:cxn ang="0">
                  <a:pos x="36" y="152"/>
                </a:cxn>
                <a:cxn ang="0">
                  <a:pos x="28" y="193"/>
                </a:cxn>
                <a:cxn ang="0">
                  <a:pos x="63" y="239"/>
                </a:cxn>
                <a:cxn ang="0">
                  <a:pos x="115" y="278"/>
                </a:cxn>
                <a:cxn ang="0">
                  <a:pos x="151" y="268"/>
                </a:cxn>
                <a:cxn ang="0">
                  <a:pos x="163" y="242"/>
                </a:cxn>
                <a:cxn ang="0">
                  <a:pos x="151" y="212"/>
                </a:cxn>
                <a:cxn ang="0">
                  <a:pos x="125" y="181"/>
                </a:cxn>
                <a:cxn ang="0">
                  <a:pos x="303" y="104"/>
                </a:cxn>
                <a:cxn ang="0">
                  <a:pos x="298" y="148"/>
                </a:cxn>
                <a:cxn ang="0">
                  <a:pos x="257" y="189"/>
                </a:cxn>
                <a:cxn ang="0">
                  <a:pos x="215" y="195"/>
                </a:cxn>
                <a:cxn ang="0">
                  <a:pos x="187" y="169"/>
                </a:cxn>
                <a:cxn ang="0">
                  <a:pos x="184" y="133"/>
                </a:cxn>
                <a:cxn ang="0">
                  <a:pos x="171" y="116"/>
                </a:cxn>
                <a:cxn ang="0">
                  <a:pos x="139" y="112"/>
                </a:cxn>
                <a:cxn ang="0">
                  <a:pos x="115" y="86"/>
                </a:cxn>
                <a:cxn ang="0">
                  <a:pos x="118" y="45"/>
                </a:cxn>
                <a:cxn ang="0">
                  <a:pos x="156" y="6"/>
                </a:cxn>
                <a:cxn ang="0">
                  <a:pos x="194" y="3"/>
                </a:cxn>
                <a:cxn ang="0">
                  <a:pos x="219" y="26"/>
                </a:cxn>
                <a:cxn ang="0">
                  <a:pos x="223" y="59"/>
                </a:cxn>
                <a:cxn ang="0">
                  <a:pos x="241" y="72"/>
                </a:cxn>
                <a:cxn ang="0">
                  <a:pos x="276" y="74"/>
                </a:cxn>
                <a:cxn ang="0">
                  <a:pos x="192" y="34"/>
                </a:cxn>
                <a:cxn ang="0">
                  <a:pos x="171" y="26"/>
                </a:cxn>
                <a:cxn ang="0">
                  <a:pos x="148" y="38"/>
                </a:cxn>
                <a:cxn ang="0">
                  <a:pos x="144" y="83"/>
                </a:cxn>
                <a:cxn ang="0">
                  <a:pos x="165" y="92"/>
                </a:cxn>
                <a:cxn ang="0">
                  <a:pos x="197" y="85"/>
                </a:cxn>
                <a:cxn ang="0">
                  <a:pos x="192" y="34"/>
                </a:cxn>
                <a:cxn ang="0">
                  <a:pos x="261" y="98"/>
                </a:cxn>
                <a:cxn ang="0">
                  <a:pos x="231" y="98"/>
                </a:cxn>
                <a:cxn ang="0">
                  <a:pos x="206" y="123"/>
                </a:cxn>
                <a:cxn ang="0">
                  <a:pos x="207" y="152"/>
                </a:cxn>
                <a:cxn ang="0">
                  <a:pos x="238" y="172"/>
                </a:cxn>
                <a:cxn ang="0">
                  <a:pos x="281" y="128"/>
                </a:cxn>
              </a:cxnLst>
              <a:rect l="0" t="0" r="r" b="b"/>
              <a:pathLst>
                <a:path w="306" h="306">
                  <a:moveTo>
                    <a:pt x="143" y="160"/>
                  </a:moveTo>
                  <a:cubicBezTo>
                    <a:pt x="154" y="171"/>
                    <a:pt x="163" y="182"/>
                    <a:pt x="170" y="193"/>
                  </a:cubicBezTo>
                  <a:cubicBezTo>
                    <a:pt x="178" y="204"/>
                    <a:pt x="183" y="214"/>
                    <a:pt x="185" y="225"/>
                  </a:cubicBezTo>
                  <a:cubicBezTo>
                    <a:pt x="188" y="235"/>
                    <a:pt x="187" y="246"/>
                    <a:pt x="184" y="256"/>
                  </a:cubicBezTo>
                  <a:cubicBezTo>
                    <a:pt x="182" y="266"/>
                    <a:pt x="175" y="276"/>
                    <a:pt x="166" y="285"/>
                  </a:cubicBezTo>
                  <a:cubicBezTo>
                    <a:pt x="157" y="294"/>
                    <a:pt x="148" y="300"/>
                    <a:pt x="138" y="303"/>
                  </a:cubicBezTo>
                  <a:cubicBezTo>
                    <a:pt x="129" y="306"/>
                    <a:pt x="119" y="306"/>
                    <a:pt x="109" y="304"/>
                  </a:cubicBezTo>
                  <a:cubicBezTo>
                    <a:pt x="99" y="301"/>
                    <a:pt x="89" y="296"/>
                    <a:pt x="78" y="289"/>
                  </a:cubicBezTo>
                  <a:cubicBezTo>
                    <a:pt x="68" y="281"/>
                    <a:pt x="56" y="272"/>
                    <a:pt x="45" y="260"/>
                  </a:cubicBezTo>
                  <a:cubicBezTo>
                    <a:pt x="34" y="249"/>
                    <a:pt x="25" y="238"/>
                    <a:pt x="17" y="227"/>
                  </a:cubicBezTo>
                  <a:cubicBezTo>
                    <a:pt x="10" y="216"/>
                    <a:pt x="5" y="206"/>
                    <a:pt x="3" y="195"/>
                  </a:cubicBezTo>
                  <a:cubicBezTo>
                    <a:pt x="0" y="185"/>
                    <a:pt x="0" y="174"/>
                    <a:pt x="3" y="164"/>
                  </a:cubicBezTo>
                  <a:cubicBezTo>
                    <a:pt x="6" y="154"/>
                    <a:pt x="12" y="145"/>
                    <a:pt x="22" y="135"/>
                  </a:cubicBezTo>
                  <a:cubicBezTo>
                    <a:pt x="31" y="126"/>
                    <a:pt x="40" y="120"/>
                    <a:pt x="49" y="117"/>
                  </a:cubicBezTo>
                  <a:cubicBezTo>
                    <a:pt x="59" y="114"/>
                    <a:pt x="68" y="114"/>
                    <a:pt x="78" y="116"/>
                  </a:cubicBezTo>
                  <a:cubicBezTo>
                    <a:pt x="88" y="119"/>
                    <a:pt x="98" y="124"/>
                    <a:pt x="109" y="131"/>
                  </a:cubicBezTo>
                  <a:cubicBezTo>
                    <a:pt x="120" y="139"/>
                    <a:pt x="131" y="148"/>
                    <a:pt x="143" y="160"/>
                  </a:cubicBezTo>
                  <a:close/>
                  <a:moveTo>
                    <a:pt x="125" y="181"/>
                  </a:moveTo>
                  <a:cubicBezTo>
                    <a:pt x="118" y="174"/>
                    <a:pt x="111" y="168"/>
                    <a:pt x="105" y="163"/>
                  </a:cubicBezTo>
                  <a:cubicBezTo>
                    <a:pt x="99" y="157"/>
                    <a:pt x="93" y="153"/>
                    <a:pt x="87" y="150"/>
                  </a:cubicBezTo>
                  <a:cubicBezTo>
                    <a:pt x="82" y="146"/>
                    <a:pt x="77" y="144"/>
                    <a:pt x="72" y="142"/>
                  </a:cubicBezTo>
                  <a:cubicBezTo>
                    <a:pt x="68" y="141"/>
                    <a:pt x="63" y="140"/>
                    <a:pt x="59" y="140"/>
                  </a:cubicBezTo>
                  <a:cubicBezTo>
                    <a:pt x="55" y="141"/>
                    <a:pt x="51" y="142"/>
                    <a:pt x="47" y="144"/>
                  </a:cubicBezTo>
                  <a:cubicBezTo>
                    <a:pt x="43" y="145"/>
                    <a:pt x="40" y="148"/>
                    <a:pt x="36" y="152"/>
                  </a:cubicBezTo>
                  <a:cubicBezTo>
                    <a:pt x="30" y="158"/>
                    <a:pt x="26" y="165"/>
                    <a:pt x="25" y="171"/>
                  </a:cubicBezTo>
                  <a:cubicBezTo>
                    <a:pt x="24" y="178"/>
                    <a:pt x="25" y="185"/>
                    <a:pt x="28" y="193"/>
                  </a:cubicBezTo>
                  <a:cubicBezTo>
                    <a:pt x="31" y="200"/>
                    <a:pt x="36" y="208"/>
                    <a:pt x="42" y="216"/>
                  </a:cubicBezTo>
                  <a:cubicBezTo>
                    <a:pt x="48" y="223"/>
                    <a:pt x="55" y="231"/>
                    <a:pt x="63" y="239"/>
                  </a:cubicBezTo>
                  <a:cubicBezTo>
                    <a:pt x="73" y="250"/>
                    <a:pt x="83" y="258"/>
                    <a:pt x="92" y="265"/>
                  </a:cubicBezTo>
                  <a:cubicBezTo>
                    <a:pt x="100" y="271"/>
                    <a:pt x="108" y="275"/>
                    <a:pt x="115" y="278"/>
                  </a:cubicBezTo>
                  <a:cubicBezTo>
                    <a:pt x="122" y="280"/>
                    <a:pt x="129" y="280"/>
                    <a:pt x="135" y="279"/>
                  </a:cubicBezTo>
                  <a:cubicBezTo>
                    <a:pt x="141" y="277"/>
                    <a:pt x="146" y="274"/>
                    <a:pt x="151" y="268"/>
                  </a:cubicBezTo>
                  <a:cubicBezTo>
                    <a:pt x="156" y="264"/>
                    <a:pt x="158" y="260"/>
                    <a:pt x="160" y="256"/>
                  </a:cubicBezTo>
                  <a:cubicBezTo>
                    <a:pt x="162" y="251"/>
                    <a:pt x="163" y="247"/>
                    <a:pt x="163" y="242"/>
                  </a:cubicBezTo>
                  <a:cubicBezTo>
                    <a:pt x="162" y="237"/>
                    <a:pt x="161" y="232"/>
                    <a:pt x="159" y="227"/>
                  </a:cubicBezTo>
                  <a:cubicBezTo>
                    <a:pt x="157" y="222"/>
                    <a:pt x="155" y="217"/>
                    <a:pt x="151" y="212"/>
                  </a:cubicBezTo>
                  <a:cubicBezTo>
                    <a:pt x="148" y="207"/>
                    <a:pt x="144" y="202"/>
                    <a:pt x="140" y="197"/>
                  </a:cubicBezTo>
                  <a:cubicBezTo>
                    <a:pt x="135" y="192"/>
                    <a:pt x="130" y="186"/>
                    <a:pt x="125" y="181"/>
                  </a:cubicBezTo>
                  <a:close/>
                  <a:moveTo>
                    <a:pt x="290" y="84"/>
                  </a:moveTo>
                  <a:cubicBezTo>
                    <a:pt x="296" y="90"/>
                    <a:pt x="300" y="96"/>
                    <a:pt x="303" y="104"/>
                  </a:cubicBezTo>
                  <a:cubicBezTo>
                    <a:pt x="306" y="111"/>
                    <a:pt x="306" y="118"/>
                    <a:pt x="306" y="125"/>
                  </a:cubicBezTo>
                  <a:cubicBezTo>
                    <a:pt x="305" y="133"/>
                    <a:pt x="302" y="140"/>
                    <a:pt x="298" y="148"/>
                  </a:cubicBezTo>
                  <a:cubicBezTo>
                    <a:pt x="293" y="156"/>
                    <a:pt x="287" y="164"/>
                    <a:pt x="279" y="172"/>
                  </a:cubicBezTo>
                  <a:cubicBezTo>
                    <a:pt x="272" y="179"/>
                    <a:pt x="264" y="185"/>
                    <a:pt x="257" y="189"/>
                  </a:cubicBezTo>
                  <a:cubicBezTo>
                    <a:pt x="250" y="193"/>
                    <a:pt x="243" y="196"/>
                    <a:pt x="235" y="197"/>
                  </a:cubicBezTo>
                  <a:cubicBezTo>
                    <a:pt x="228" y="198"/>
                    <a:pt x="222" y="198"/>
                    <a:pt x="215" y="195"/>
                  </a:cubicBezTo>
                  <a:cubicBezTo>
                    <a:pt x="208" y="193"/>
                    <a:pt x="202" y="189"/>
                    <a:pt x="197" y="183"/>
                  </a:cubicBezTo>
                  <a:cubicBezTo>
                    <a:pt x="192" y="179"/>
                    <a:pt x="189" y="174"/>
                    <a:pt x="187" y="169"/>
                  </a:cubicBezTo>
                  <a:cubicBezTo>
                    <a:pt x="184" y="164"/>
                    <a:pt x="183" y="158"/>
                    <a:pt x="182" y="152"/>
                  </a:cubicBezTo>
                  <a:cubicBezTo>
                    <a:pt x="182" y="146"/>
                    <a:pt x="183" y="140"/>
                    <a:pt x="184" y="133"/>
                  </a:cubicBezTo>
                  <a:cubicBezTo>
                    <a:pt x="185" y="126"/>
                    <a:pt x="187" y="119"/>
                    <a:pt x="190" y="111"/>
                  </a:cubicBezTo>
                  <a:cubicBezTo>
                    <a:pt x="183" y="113"/>
                    <a:pt x="177" y="115"/>
                    <a:pt x="171" y="116"/>
                  </a:cubicBezTo>
                  <a:cubicBezTo>
                    <a:pt x="165" y="117"/>
                    <a:pt x="159" y="117"/>
                    <a:pt x="154" y="116"/>
                  </a:cubicBezTo>
                  <a:cubicBezTo>
                    <a:pt x="148" y="115"/>
                    <a:pt x="143" y="114"/>
                    <a:pt x="139" y="112"/>
                  </a:cubicBezTo>
                  <a:cubicBezTo>
                    <a:pt x="134" y="110"/>
                    <a:pt x="130" y="107"/>
                    <a:pt x="126" y="103"/>
                  </a:cubicBezTo>
                  <a:cubicBezTo>
                    <a:pt x="121" y="98"/>
                    <a:pt x="117" y="92"/>
                    <a:pt x="115" y="86"/>
                  </a:cubicBezTo>
                  <a:cubicBezTo>
                    <a:pt x="112" y="80"/>
                    <a:pt x="111" y="73"/>
                    <a:pt x="111" y="66"/>
                  </a:cubicBezTo>
                  <a:cubicBezTo>
                    <a:pt x="112" y="59"/>
                    <a:pt x="114" y="52"/>
                    <a:pt x="118" y="45"/>
                  </a:cubicBezTo>
                  <a:cubicBezTo>
                    <a:pt x="121" y="37"/>
                    <a:pt x="127" y="30"/>
                    <a:pt x="134" y="22"/>
                  </a:cubicBezTo>
                  <a:cubicBezTo>
                    <a:pt x="142" y="15"/>
                    <a:pt x="149" y="10"/>
                    <a:pt x="156" y="6"/>
                  </a:cubicBezTo>
                  <a:cubicBezTo>
                    <a:pt x="163" y="2"/>
                    <a:pt x="170" y="1"/>
                    <a:pt x="176" y="0"/>
                  </a:cubicBezTo>
                  <a:cubicBezTo>
                    <a:pt x="182" y="0"/>
                    <a:pt x="188" y="1"/>
                    <a:pt x="194" y="3"/>
                  </a:cubicBezTo>
                  <a:cubicBezTo>
                    <a:pt x="200" y="5"/>
                    <a:pt x="205" y="9"/>
                    <a:pt x="209" y="14"/>
                  </a:cubicBezTo>
                  <a:cubicBezTo>
                    <a:pt x="213" y="17"/>
                    <a:pt x="216" y="22"/>
                    <a:pt x="219" y="26"/>
                  </a:cubicBezTo>
                  <a:cubicBezTo>
                    <a:pt x="221" y="31"/>
                    <a:pt x="222" y="36"/>
                    <a:pt x="223" y="41"/>
                  </a:cubicBezTo>
                  <a:cubicBezTo>
                    <a:pt x="224" y="47"/>
                    <a:pt x="224" y="53"/>
                    <a:pt x="223" y="59"/>
                  </a:cubicBezTo>
                  <a:cubicBezTo>
                    <a:pt x="222" y="65"/>
                    <a:pt x="221" y="71"/>
                    <a:pt x="219" y="78"/>
                  </a:cubicBezTo>
                  <a:cubicBezTo>
                    <a:pt x="227" y="76"/>
                    <a:pt x="234" y="74"/>
                    <a:pt x="241" y="72"/>
                  </a:cubicBezTo>
                  <a:cubicBezTo>
                    <a:pt x="248" y="71"/>
                    <a:pt x="254" y="70"/>
                    <a:pt x="260" y="71"/>
                  </a:cubicBezTo>
                  <a:cubicBezTo>
                    <a:pt x="266" y="71"/>
                    <a:pt x="271" y="72"/>
                    <a:pt x="276" y="74"/>
                  </a:cubicBezTo>
                  <a:cubicBezTo>
                    <a:pt x="281" y="76"/>
                    <a:pt x="286" y="79"/>
                    <a:pt x="290" y="84"/>
                  </a:cubicBezTo>
                  <a:close/>
                  <a:moveTo>
                    <a:pt x="192" y="34"/>
                  </a:moveTo>
                  <a:cubicBezTo>
                    <a:pt x="189" y="31"/>
                    <a:pt x="186" y="29"/>
                    <a:pt x="182" y="27"/>
                  </a:cubicBezTo>
                  <a:cubicBezTo>
                    <a:pt x="179" y="26"/>
                    <a:pt x="175" y="25"/>
                    <a:pt x="171" y="26"/>
                  </a:cubicBezTo>
                  <a:cubicBezTo>
                    <a:pt x="168" y="26"/>
                    <a:pt x="164" y="27"/>
                    <a:pt x="160" y="29"/>
                  </a:cubicBezTo>
                  <a:cubicBezTo>
                    <a:pt x="156" y="31"/>
                    <a:pt x="152" y="34"/>
                    <a:pt x="148" y="38"/>
                  </a:cubicBezTo>
                  <a:cubicBezTo>
                    <a:pt x="140" y="46"/>
                    <a:pt x="136" y="54"/>
                    <a:pt x="135" y="62"/>
                  </a:cubicBezTo>
                  <a:cubicBezTo>
                    <a:pt x="135" y="70"/>
                    <a:pt x="138" y="77"/>
                    <a:pt x="144" y="83"/>
                  </a:cubicBezTo>
                  <a:cubicBezTo>
                    <a:pt x="147" y="86"/>
                    <a:pt x="150" y="88"/>
                    <a:pt x="153" y="89"/>
                  </a:cubicBezTo>
                  <a:cubicBezTo>
                    <a:pt x="157" y="91"/>
                    <a:pt x="161" y="92"/>
                    <a:pt x="165" y="92"/>
                  </a:cubicBezTo>
                  <a:cubicBezTo>
                    <a:pt x="169" y="92"/>
                    <a:pt x="174" y="91"/>
                    <a:pt x="179" y="90"/>
                  </a:cubicBezTo>
                  <a:cubicBezTo>
                    <a:pt x="185" y="89"/>
                    <a:pt x="191" y="87"/>
                    <a:pt x="197" y="85"/>
                  </a:cubicBezTo>
                  <a:cubicBezTo>
                    <a:pt x="201" y="74"/>
                    <a:pt x="203" y="64"/>
                    <a:pt x="202" y="56"/>
                  </a:cubicBezTo>
                  <a:cubicBezTo>
                    <a:pt x="201" y="47"/>
                    <a:pt x="198" y="40"/>
                    <a:pt x="192" y="34"/>
                  </a:cubicBezTo>
                  <a:close/>
                  <a:moveTo>
                    <a:pt x="272" y="105"/>
                  </a:moveTo>
                  <a:cubicBezTo>
                    <a:pt x="269" y="102"/>
                    <a:pt x="265" y="99"/>
                    <a:pt x="261" y="98"/>
                  </a:cubicBezTo>
                  <a:cubicBezTo>
                    <a:pt x="257" y="96"/>
                    <a:pt x="253" y="95"/>
                    <a:pt x="248" y="96"/>
                  </a:cubicBezTo>
                  <a:cubicBezTo>
                    <a:pt x="243" y="96"/>
                    <a:pt x="238" y="97"/>
                    <a:pt x="231" y="98"/>
                  </a:cubicBezTo>
                  <a:cubicBezTo>
                    <a:pt x="225" y="100"/>
                    <a:pt x="219" y="102"/>
                    <a:pt x="211" y="104"/>
                  </a:cubicBezTo>
                  <a:cubicBezTo>
                    <a:pt x="209" y="111"/>
                    <a:pt x="207" y="118"/>
                    <a:pt x="206" y="123"/>
                  </a:cubicBezTo>
                  <a:cubicBezTo>
                    <a:pt x="205" y="129"/>
                    <a:pt x="204" y="134"/>
                    <a:pt x="204" y="139"/>
                  </a:cubicBezTo>
                  <a:cubicBezTo>
                    <a:pt x="205" y="144"/>
                    <a:pt x="205" y="148"/>
                    <a:pt x="207" y="152"/>
                  </a:cubicBezTo>
                  <a:cubicBezTo>
                    <a:pt x="209" y="156"/>
                    <a:pt x="211" y="159"/>
                    <a:pt x="214" y="162"/>
                  </a:cubicBezTo>
                  <a:cubicBezTo>
                    <a:pt x="221" y="170"/>
                    <a:pt x="229" y="173"/>
                    <a:pt x="238" y="172"/>
                  </a:cubicBezTo>
                  <a:cubicBezTo>
                    <a:pt x="247" y="171"/>
                    <a:pt x="256" y="165"/>
                    <a:pt x="266" y="156"/>
                  </a:cubicBezTo>
                  <a:cubicBezTo>
                    <a:pt x="275" y="146"/>
                    <a:pt x="280" y="137"/>
                    <a:pt x="281" y="128"/>
                  </a:cubicBezTo>
                  <a:cubicBezTo>
                    <a:pt x="282" y="119"/>
                    <a:pt x="279" y="112"/>
                    <a:pt x="272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" name="Freeform 214"/>
            <p:cNvSpPr>
              <a:spLocks noEditPoints="1"/>
            </p:cNvSpPr>
            <p:nvPr/>
          </p:nvSpPr>
          <p:spPr bwMode="auto">
            <a:xfrm>
              <a:off x="6997700" y="6084888"/>
              <a:ext cx="214313" cy="217488"/>
            </a:xfrm>
            <a:custGeom>
              <a:avLst/>
              <a:gdLst/>
              <a:ahLst/>
              <a:cxnLst>
                <a:cxn ang="0">
                  <a:pos x="214" y="462"/>
                </a:cxn>
                <a:cxn ang="0">
                  <a:pos x="134" y="546"/>
                </a:cxn>
                <a:cxn ang="0">
                  <a:pos x="124" y="548"/>
                </a:cxn>
                <a:cxn ang="0">
                  <a:pos x="113" y="537"/>
                </a:cxn>
                <a:cxn ang="0">
                  <a:pos x="111" y="470"/>
                </a:cxn>
                <a:cxn ang="0">
                  <a:pos x="95" y="396"/>
                </a:cxn>
                <a:cxn ang="0">
                  <a:pos x="64" y="374"/>
                </a:cxn>
                <a:cxn ang="0">
                  <a:pos x="28" y="400"/>
                </a:cxn>
                <a:cxn ang="0">
                  <a:pos x="17" y="430"/>
                </a:cxn>
                <a:cxn ang="0">
                  <a:pos x="10" y="429"/>
                </a:cxn>
                <a:cxn ang="0">
                  <a:pos x="1" y="420"/>
                </a:cxn>
                <a:cxn ang="0">
                  <a:pos x="1" y="406"/>
                </a:cxn>
                <a:cxn ang="0">
                  <a:pos x="24" y="366"/>
                </a:cxn>
                <a:cxn ang="0">
                  <a:pos x="86" y="350"/>
                </a:cxn>
                <a:cxn ang="0">
                  <a:pos x="125" y="397"/>
                </a:cxn>
                <a:cxn ang="0">
                  <a:pos x="134" y="514"/>
                </a:cxn>
                <a:cxn ang="0">
                  <a:pos x="202" y="450"/>
                </a:cxn>
                <a:cxn ang="0">
                  <a:pos x="263" y="274"/>
                </a:cxn>
                <a:cxn ang="0">
                  <a:pos x="305" y="369"/>
                </a:cxn>
                <a:cxn ang="0">
                  <a:pos x="230" y="417"/>
                </a:cxn>
                <a:cxn ang="0">
                  <a:pos x="138" y="340"/>
                </a:cxn>
                <a:cxn ang="0">
                  <a:pos x="142" y="248"/>
                </a:cxn>
                <a:cxn ang="0">
                  <a:pos x="229" y="245"/>
                </a:cxn>
                <a:cxn ang="0">
                  <a:pos x="225" y="276"/>
                </a:cxn>
                <a:cxn ang="0">
                  <a:pos x="179" y="254"/>
                </a:cxn>
                <a:cxn ang="0">
                  <a:pos x="146" y="285"/>
                </a:cxn>
                <a:cxn ang="0">
                  <a:pos x="183" y="352"/>
                </a:cxn>
                <a:cxn ang="0">
                  <a:pos x="255" y="392"/>
                </a:cxn>
                <a:cxn ang="0">
                  <a:pos x="283" y="355"/>
                </a:cxn>
                <a:cxn ang="0">
                  <a:pos x="260" y="310"/>
                </a:cxn>
                <a:cxn ang="0">
                  <a:pos x="404" y="193"/>
                </a:cxn>
                <a:cxn ang="0">
                  <a:pos x="399" y="285"/>
                </a:cxn>
                <a:cxn ang="0">
                  <a:pos x="312" y="289"/>
                </a:cxn>
                <a:cxn ang="0">
                  <a:pos x="236" y="195"/>
                </a:cxn>
                <a:cxn ang="0">
                  <a:pos x="283" y="117"/>
                </a:cxn>
                <a:cxn ang="0">
                  <a:pos x="376" y="160"/>
                </a:cxn>
                <a:cxn ang="0">
                  <a:pos x="321" y="150"/>
                </a:cxn>
                <a:cxn ang="0">
                  <a:pos x="280" y="144"/>
                </a:cxn>
                <a:cxn ang="0">
                  <a:pos x="262" y="193"/>
                </a:cxn>
                <a:cxn ang="0">
                  <a:pos x="325" y="265"/>
                </a:cxn>
                <a:cxn ang="0">
                  <a:pos x="385" y="269"/>
                </a:cxn>
                <a:cxn ang="0">
                  <a:pos x="393" y="227"/>
                </a:cxn>
                <a:cxn ang="0">
                  <a:pos x="358" y="181"/>
                </a:cxn>
                <a:cxn ang="0">
                  <a:pos x="539" y="125"/>
                </a:cxn>
                <a:cxn ang="0">
                  <a:pos x="491" y="189"/>
                </a:cxn>
                <a:cxn ang="0">
                  <a:pos x="430" y="184"/>
                </a:cxn>
                <a:cxn ang="0">
                  <a:pos x="417" y="133"/>
                </a:cxn>
                <a:cxn ang="0">
                  <a:pos x="387" y="116"/>
                </a:cxn>
                <a:cxn ang="0">
                  <a:pos x="348" y="86"/>
                </a:cxn>
                <a:cxn ang="0">
                  <a:pos x="368" y="22"/>
                </a:cxn>
                <a:cxn ang="0">
                  <a:pos x="427" y="3"/>
                </a:cxn>
                <a:cxn ang="0">
                  <a:pos x="456" y="42"/>
                </a:cxn>
                <a:cxn ang="0">
                  <a:pos x="474" y="72"/>
                </a:cxn>
                <a:cxn ang="0">
                  <a:pos x="523" y="84"/>
                </a:cxn>
                <a:cxn ang="0">
                  <a:pos x="405" y="26"/>
                </a:cxn>
                <a:cxn ang="0">
                  <a:pos x="369" y="62"/>
                </a:cxn>
                <a:cxn ang="0">
                  <a:pos x="398" y="92"/>
                </a:cxn>
                <a:cxn ang="0">
                  <a:pos x="435" y="56"/>
                </a:cxn>
                <a:cxn ang="0">
                  <a:pos x="495" y="98"/>
                </a:cxn>
                <a:cxn ang="0">
                  <a:pos x="445" y="104"/>
                </a:cxn>
                <a:cxn ang="0">
                  <a:pos x="440" y="152"/>
                </a:cxn>
                <a:cxn ang="0">
                  <a:pos x="499" y="156"/>
                </a:cxn>
              </a:cxnLst>
              <a:rect l="0" t="0" r="r" b="b"/>
              <a:pathLst>
                <a:path w="540" h="550">
                  <a:moveTo>
                    <a:pt x="209" y="455"/>
                  </a:moveTo>
                  <a:cubicBezTo>
                    <a:pt x="210" y="456"/>
                    <a:pt x="211" y="458"/>
                    <a:pt x="212" y="459"/>
                  </a:cubicBezTo>
                  <a:cubicBezTo>
                    <a:pt x="213" y="460"/>
                    <a:pt x="214" y="461"/>
                    <a:pt x="214" y="462"/>
                  </a:cubicBezTo>
                  <a:cubicBezTo>
                    <a:pt x="214" y="463"/>
                    <a:pt x="214" y="464"/>
                    <a:pt x="214" y="465"/>
                  </a:cubicBezTo>
                  <a:cubicBezTo>
                    <a:pt x="214" y="466"/>
                    <a:pt x="214" y="467"/>
                    <a:pt x="213" y="467"/>
                  </a:cubicBezTo>
                  <a:lnTo>
                    <a:pt x="134" y="546"/>
                  </a:lnTo>
                  <a:cubicBezTo>
                    <a:pt x="133" y="547"/>
                    <a:pt x="132" y="548"/>
                    <a:pt x="131" y="549"/>
                  </a:cubicBezTo>
                  <a:cubicBezTo>
                    <a:pt x="130" y="549"/>
                    <a:pt x="129" y="550"/>
                    <a:pt x="128" y="549"/>
                  </a:cubicBezTo>
                  <a:cubicBezTo>
                    <a:pt x="126" y="549"/>
                    <a:pt x="125" y="549"/>
                    <a:pt x="124" y="548"/>
                  </a:cubicBezTo>
                  <a:cubicBezTo>
                    <a:pt x="122" y="547"/>
                    <a:pt x="121" y="546"/>
                    <a:pt x="119" y="544"/>
                  </a:cubicBezTo>
                  <a:cubicBezTo>
                    <a:pt x="118" y="543"/>
                    <a:pt x="117" y="542"/>
                    <a:pt x="116" y="540"/>
                  </a:cubicBezTo>
                  <a:cubicBezTo>
                    <a:pt x="115" y="539"/>
                    <a:pt x="114" y="538"/>
                    <a:pt x="113" y="537"/>
                  </a:cubicBezTo>
                  <a:cubicBezTo>
                    <a:pt x="113" y="536"/>
                    <a:pt x="113" y="534"/>
                    <a:pt x="112" y="533"/>
                  </a:cubicBezTo>
                  <a:cubicBezTo>
                    <a:pt x="112" y="531"/>
                    <a:pt x="112" y="530"/>
                    <a:pt x="112" y="528"/>
                  </a:cubicBezTo>
                  <a:lnTo>
                    <a:pt x="111" y="470"/>
                  </a:lnTo>
                  <a:cubicBezTo>
                    <a:pt x="111" y="457"/>
                    <a:pt x="110" y="445"/>
                    <a:pt x="109" y="436"/>
                  </a:cubicBezTo>
                  <a:cubicBezTo>
                    <a:pt x="107" y="426"/>
                    <a:pt x="105" y="418"/>
                    <a:pt x="103" y="412"/>
                  </a:cubicBezTo>
                  <a:cubicBezTo>
                    <a:pt x="101" y="405"/>
                    <a:pt x="98" y="400"/>
                    <a:pt x="95" y="396"/>
                  </a:cubicBezTo>
                  <a:cubicBezTo>
                    <a:pt x="93" y="391"/>
                    <a:pt x="89" y="388"/>
                    <a:pt x="86" y="384"/>
                  </a:cubicBezTo>
                  <a:cubicBezTo>
                    <a:pt x="83" y="381"/>
                    <a:pt x="80" y="379"/>
                    <a:pt x="76" y="377"/>
                  </a:cubicBezTo>
                  <a:cubicBezTo>
                    <a:pt x="72" y="375"/>
                    <a:pt x="68" y="374"/>
                    <a:pt x="64" y="374"/>
                  </a:cubicBezTo>
                  <a:cubicBezTo>
                    <a:pt x="59" y="374"/>
                    <a:pt x="55" y="375"/>
                    <a:pt x="51" y="377"/>
                  </a:cubicBezTo>
                  <a:cubicBezTo>
                    <a:pt x="47" y="378"/>
                    <a:pt x="43" y="381"/>
                    <a:pt x="39" y="385"/>
                  </a:cubicBezTo>
                  <a:cubicBezTo>
                    <a:pt x="34" y="390"/>
                    <a:pt x="30" y="395"/>
                    <a:pt x="28" y="400"/>
                  </a:cubicBezTo>
                  <a:cubicBezTo>
                    <a:pt x="26" y="405"/>
                    <a:pt x="24" y="409"/>
                    <a:pt x="22" y="413"/>
                  </a:cubicBezTo>
                  <a:cubicBezTo>
                    <a:pt x="21" y="418"/>
                    <a:pt x="20" y="421"/>
                    <a:pt x="20" y="424"/>
                  </a:cubicBezTo>
                  <a:cubicBezTo>
                    <a:pt x="19" y="428"/>
                    <a:pt x="18" y="430"/>
                    <a:pt x="17" y="430"/>
                  </a:cubicBezTo>
                  <a:cubicBezTo>
                    <a:pt x="17" y="431"/>
                    <a:pt x="16" y="431"/>
                    <a:pt x="15" y="431"/>
                  </a:cubicBezTo>
                  <a:cubicBezTo>
                    <a:pt x="15" y="432"/>
                    <a:pt x="14" y="431"/>
                    <a:pt x="13" y="431"/>
                  </a:cubicBezTo>
                  <a:cubicBezTo>
                    <a:pt x="12" y="431"/>
                    <a:pt x="11" y="430"/>
                    <a:pt x="10" y="429"/>
                  </a:cubicBezTo>
                  <a:cubicBezTo>
                    <a:pt x="8" y="428"/>
                    <a:pt x="7" y="427"/>
                    <a:pt x="5" y="425"/>
                  </a:cubicBezTo>
                  <a:cubicBezTo>
                    <a:pt x="4" y="424"/>
                    <a:pt x="3" y="423"/>
                    <a:pt x="3" y="422"/>
                  </a:cubicBezTo>
                  <a:cubicBezTo>
                    <a:pt x="2" y="421"/>
                    <a:pt x="1" y="421"/>
                    <a:pt x="1" y="420"/>
                  </a:cubicBezTo>
                  <a:cubicBezTo>
                    <a:pt x="1" y="419"/>
                    <a:pt x="0" y="418"/>
                    <a:pt x="0" y="417"/>
                  </a:cubicBezTo>
                  <a:cubicBezTo>
                    <a:pt x="0" y="417"/>
                    <a:pt x="0" y="415"/>
                    <a:pt x="0" y="414"/>
                  </a:cubicBezTo>
                  <a:cubicBezTo>
                    <a:pt x="0" y="412"/>
                    <a:pt x="0" y="409"/>
                    <a:pt x="1" y="406"/>
                  </a:cubicBezTo>
                  <a:cubicBezTo>
                    <a:pt x="2" y="402"/>
                    <a:pt x="4" y="398"/>
                    <a:pt x="6" y="394"/>
                  </a:cubicBezTo>
                  <a:cubicBezTo>
                    <a:pt x="8" y="389"/>
                    <a:pt x="10" y="385"/>
                    <a:pt x="13" y="380"/>
                  </a:cubicBezTo>
                  <a:cubicBezTo>
                    <a:pt x="16" y="375"/>
                    <a:pt x="20" y="370"/>
                    <a:pt x="24" y="366"/>
                  </a:cubicBezTo>
                  <a:cubicBezTo>
                    <a:pt x="31" y="359"/>
                    <a:pt x="38" y="354"/>
                    <a:pt x="45" y="351"/>
                  </a:cubicBezTo>
                  <a:cubicBezTo>
                    <a:pt x="52" y="348"/>
                    <a:pt x="59" y="346"/>
                    <a:pt x="66" y="346"/>
                  </a:cubicBezTo>
                  <a:cubicBezTo>
                    <a:pt x="73" y="346"/>
                    <a:pt x="80" y="347"/>
                    <a:pt x="86" y="350"/>
                  </a:cubicBezTo>
                  <a:cubicBezTo>
                    <a:pt x="92" y="353"/>
                    <a:pt x="98" y="357"/>
                    <a:pt x="103" y="362"/>
                  </a:cubicBezTo>
                  <a:cubicBezTo>
                    <a:pt x="107" y="366"/>
                    <a:pt x="111" y="371"/>
                    <a:pt x="115" y="377"/>
                  </a:cubicBezTo>
                  <a:cubicBezTo>
                    <a:pt x="119" y="382"/>
                    <a:pt x="122" y="389"/>
                    <a:pt x="125" y="397"/>
                  </a:cubicBezTo>
                  <a:cubicBezTo>
                    <a:pt x="127" y="404"/>
                    <a:pt x="129" y="414"/>
                    <a:pt x="131" y="425"/>
                  </a:cubicBezTo>
                  <a:cubicBezTo>
                    <a:pt x="132" y="437"/>
                    <a:pt x="133" y="451"/>
                    <a:pt x="133" y="467"/>
                  </a:cubicBezTo>
                  <a:lnTo>
                    <a:pt x="134" y="514"/>
                  </a:lnTo>
                  <a:lnTo>
                    <a:pt x="197" y="451"/>
                  </a:lnTo>
                  <a:cubicBezTo>
                    <a:pt x="197" y="451"/>
                    <a:pt x="198" y="450"/>
                    <a:pt x="199" y="450"/>
                  </a:cubicBezTo>
                  <a:cubicBezTo>
                    <a:pt x="200" y="450"/>
                    <a:pt x="201" y="450"/>
                    <a:pt x="202" y="450"/>
                  </a:cubicBezTo>
                  <a:cubicBezTo>
                    <a:pt x="203" y="451"/>
                    <a:pt x="204" y="451"/>
                    <a:pt x="205" y="452"/>
                  </a:cubicBezTo>
                  <a:cubicBezTo>
                    <a:pt x="206" y="453"/>
                    <a:pt x="208" y="454"/>
                    <a:pt x="209" y="455"/>
                  </a:cubicBezTo>
                  <a:close/>
                  <a:moveTo>
                    <a:pt x="263" y="274"/>
                  </a:moveTo>
                  <a:cubicBezTo>
                    <a:pt x="274" y="285"/>
                    <a:pt x="283" y="295"/>
                    <a:pt x="291" y="306"/>
                  </a:cubicBezTo>
                  <a:cubicBezTo>
                    <a:pt x="298" y="317"/>
                    <a:pt x="303" y="328"/>
                    <a:pt x="305" y="338"/>
                  </a:cubicBezTo>
                  <a:cubicBezTo>
                    <a:pt x="308" y="349"/>
                    <a:pt x="308" y="359"/>
                    <a:pt x="305" y="369"/>
                  </a:cubicBezTo>
                  <a:cubicBezTo>
                    <a:pt x="302" y="379"/>
                    <a:pt x="296" y="389"/>
                    <a:pt x="286" y="398"/>
                  </a:cubicBezTo>
                  <a:cubicBezTo>
                    <a:pt x="277" y="407"/>
                    <a:pt x="268" y="413"/>
                    <a:pt x="259" y="416"/>
                  </a:cubicBezTo>
                  <a:cubicBezTo>
                    <a:pt x="249" y="419"/>
                    <a:pt x="240" y="419"/>
                    <a:pt x="230" y="417"/>
                  </a:cubicBezTo>
                  <a:cubicBezTo>
                    <a:pt x="220" y="415"/>
                    <a:pt x="209" y="410"/>
                    <a:pt x="199" y="402"/>
                  </a:cubicBezTo>
                  <a:cubicBezTo>
                    <a:pt x="188" y="395"/>
                    <a:pt x="177" y="385"/>
                    <a:pt x="165" y="373"/>
                  </a:cubicBezTo>
                  <a:cubicBezTo>
                    <a:pt x="154" y="362"/>
                    <a:pt x="145" y="351"/>
                    <a:pt x="138" y="340"/>
                  </a:cubicBezTo>
                  <a:cubicBezTo>
                    <a:pt x="130" y="330"/>
                    <a:pt x="125" y="319"/>
                    <a:pt x="123" y="308"/>
                  </a:cubicBezTo>
                  <a:cubicBezTo>
                    <a:pt x="120" y="298"/>
                    <a:pt x="120" y="288"/>
                    <a:pt x="123" y="278"/>
                  </a:cubicBezTo>
                  <a:cubicBezTo>
                    <a:pt x="126" y="268"/>
                    <a:pt x="132" y="258"/>
                    <a:pt x="142" y="248"/>
                  </a:cubicBezTo>
                  <a:cubicBezTo>
                    <a:pt x="151" y="239"/>
                    <a:pt x="160" y="233"/>
                    <a:pt x="170" y="230"/>
                  </a:cubicBezTo>
                  <a:cubicBezTo>
                    <a:pt x="179" y="227"/>
                    <a:pt x="189" y="227"/>
                    <a:pt x="199" y="230"/>
                  </a:cubicBezTo>
                  <a:cubicBezTo>
                    <a:pt x="208" y="232"/>
                    <a:pt x="219" y="237"/>
                    <a:pt x="229" y="245"/>
                  </a:cubicBezTo>
                  <a:cubicBezTo>
                    <a:pt x="240" y="252"/>
                    <a:pt x="251" y="262"/>
                    <a:pt x="263" y="274"/>
                  </a:cubicBezTo>
                  <a:close/>
                  <a:moveTo>
                    <a:pt x="245" y="294"/>
                  </a:moveTo>
                  <a:cubicBezTo>
                    <a:pt x="238" y="287"/>
                    <a:pt x="231" y="281"/>
                    <a:pt x="225" y="276"/>
                  </a:cubicBezTo>
                  <a:cubicBezTo>
                    <a:pt x="219" y="271"/>
                    <a:pt x="213" y="266"/>
                    <a:pt x="208" y="263"/>
                  </a:cubicBezTo>
                  <a:cubicBezTo>
                    <a:pt x="202" y="260"/>
                    <a:pt x="197" y="257"/>
                    <a:pt x="193" y="256"/>
                  </a:cubicBezTo>
                  <a:cubicBezTo>
                    <a:pt x="188" y="254"/>
                    <a:pt x="184" y="254"/>
                    <a:pt x="179" y="254"/>
                  </a:cubicBezTo>
                  <a:cubicBezTo>
                    <a:pt x="175" y="254"/>
                    <a:pt x="171" y="255"/>
                    <a:pt x="167" y="257"/>
                  </a:cubicBezTo>
                  <a:cubicBezTo>
                    <a:pt x="164" y="259"/>
                    <a:pt x="160" y="262"/>
                    <a:pt x="156" y="265"/>
                  </a:cubicBezTo>
                  <a:cubicBezTo>
                    <a:pt x="150" y="271"/>
                    <a:pt x="146" y="278"/>
                    <a:pt x="146" y="285"/>
                  </a:cubicBezTo>
                  <a:cubicBezTo>
                    <a:pt x="145" y="292"/>
                    <a:pt x="146" y="299"/>
                    <a:pt x="148" y="306"/>
                  </a:cubicBezTo>
                  <a:cubicBezTo>
                    <a:pt x="151" y="313"/>
                    <a:pt x="156" y="321"/>
                    <a:pt x="162" y="329"/>
                  </a:cubicBezTo>
                  <a:cubicBezTo>
                    <a:pt x="168" y="337"/>
                    <a:pt x="175" y="344"/>
                    <a:pt x="183" y="352"/>
                  </a:cubicBezTo>
                  <a:cubicBezTo>
                    <a:pt x="194" y="363"/>
                    <a:pt x="203" y="372"/>
                    <a:pt x="212" y="378"/>
                  </a:cubicBezTo>
                  <a:cubicBezTo>
                    <a:pt x="221" y="384"/>
                    <a:pt x="228" y="389"/>
                    <a:pt x="236" y="391"/>
                  </a:cubicBezTo>
                  <a:cubicBezTo>
                    <a:pt x="243" y="393"/>
                    <a:pt x="249" y="394"/>
                    <a:pt x="255" y="392"/>
                  </a:cubicBezTo>
                  <a:cubicBezTo>
                    <a:pt x="261" y="390"/>
                    <a:pt x="266" y="387"/>
                    <a:pt x="272" y="382"/>
                  </a:cubicBezTo>
                  <a:cubicBezTo>
                    <a:pt x="276" y="378"/>
                    <a:pt x="279" y="373"/>
                    <a:pt x="281" y="369"/>
                  </a:cubicBezTo>
                  <a:cubicBezTo>
                    <a:pt x="282" y="364"/>
                    <a:pt x="283" y="360"/>
                    <a:pt x="283" y="355"/>
                  </a:cubicBezTo>
                  <a:cubicBezTo>
                    <a:pt x="283" y="350"/>
                    <a:pt x="282" y="346"/>
                    <a:pt x="280" y="341"/>
                  </a:cubicBezTo>
                  <a:cubicBezTo>
                    <a:pt x="278" y="336"/>
                    <a:pt x="275" y="331"/>
                    <a:pt x="272" y="326"/>
                  </a:cubicBezTo>
                  <a:cubicBezTo>
                    <a:pt x="268" y="321"/>
                    <a:pt x="264" y="315"/>
                    <a:pt x="260" y="310"/>
                  </a:cubicBezTo>
                  <a:cubicBezTo>
                    <a:pt x="255" y="305"/>
                    <a:pt x="250" y="300"/>
                    <a:pt x="245" y="294"/>
                  </a:cubicBezTo>
                  <a:close/>
                  <a:moveTo>
                    <a:pt x="376" y="160"/>
                  </a:moveTo>
                  <a:cubicBezTo>
                    <a:pt x="387" y="171"/>
                    <a:pt x="396" y="182"/>
                    <a:pt x="404" y="193"/>
                  </a:cubicBezTo>
                  <a:cubicBezTo>
                    <a:pt x="411" y="204"/>
                    <a:pt x="416" y="215"/>
                    <a:pt x="419" y="225"/>
                  </a:cubicBezTo>
                  <a:cubicBezTo>
                    <a:pt x="421" y="236"/>
                    <a:pt x="421" y="246"/>
                    <a:pt x="418" y="256"/>
                  </a:cubicBezTo>
                  <a:cubicBezTo>
                    <a:pt x="415" y="266"/>
                    <a:pt x="409" y="276"/>
                    <a:pt x="399" y="285"/>
                  </a:cubicBezTo>
                  <a:cubicBezTo>
                    <a:pt x="390" y="294"/>
                    <a:pt x="381" y="300"/>
                    <a:pt x="372" y="303"/>
                  </a:cubicBezTo>
                  <a:cubicBezTo>
                    <a:pt x="362" y="306"/>
                    <a:pt x="353" y="306"/>
                    <a:pt x="343" y="304"/>
                  </a:cubicBezTo>
                  <a:cubicBezTo>
                    <a:pt x="333" y="301"/>
                    <a:pt x="322" y="296"/>
                    <a:pt x="312" y="289"/>
                  </a:cubicBezTo>
                  <a:cubicBezTo>
                    <a:pt x="301" y="281"/>
                    <a:pt x="290" y="272"/>
                    <a:pt x="278" y="260"/>
                  </a:cubicBezTo>
                  <a:cubicBezTo>
                    <a:pt x="267" y="249"/>
                    <a:pt x="258" y="238"/>
                    <a:pt x="251" y="227"/>
                  </a:cubicBezTo>
                  <a:cubicBezTo>
                    <a:pt x="243" y="216"/>
                    <a:pt x="238" y="206"/>
                    <a:pt x="236" y="195"/>
                  </a:cubicBezTo>
                  <a:cubicBezTo>
                    <a:pt x="233" y="185"/>
                    <a:pt x="234" y="175"/>
                    <a:pt x="237" y="164"/>
                  </a:cubicBezTo>
                  <a:cubicBezTo>
                    <a:pt x="239" y="154"/>
                    <a:pt x="246" y="145"/>
                    <a:pt x="255" y="135"/>
                  </a:cubicBezTo>
                  <a:cubicBezTo>
                    <a:pt x="264" y="126"/>
                    <a:pt x="273" y="120"/>
                    <a:pt x="283" y="117"/>
                  </a:cubicBezTo>
                  <a:cubicBezTo>
                    <a:pt x="292" y="114"/>
                    <a:pt x="302" y="114"/>
                    <a:pt x="312" y="117"/>
                  </a:cubicBezTo>
                  <a:cubicBezTo>
                    <a:pt x="322" y="119"/>
                    <a:pt x="332" y="124"/>
                    <a:pt x="343" y="131"/>
                  </a:cubicBezTo>
                  <a:cubicBezTo>
                    <a:pt x="353" y="139"/>
                    <a:pt x="365" y="149"/>
                    <a:pt x="376" y="160"/>
                  </a:cubicBezTo>
                  <a:close/>
                  <a:moveTo>
                    <a:pt x="358" y="181"/>
                  </a:moveTo>
                  <a:cubicBezTo>
                    <a:pt x="351" y="174"/>
                    <a:pt x="344" y="168"/>
                    <a:pt x="338" y="163"/>
                  </a:cubicBezTo>
                  <a:cubicBezTo>
                    <a:pt x="332" y="158"/>
                    <a:pt x="326" y="153"/>
                    <a:pt x="321" y="150"/>
                  </a:cubicBezTo>
                  <a:cubicBezTo>
                    <a:pt x="316" y="147"/>
                    <a:pt x="311" y="144"/>
                    <a:pt x="306" y="143"/>
                  </a:cubicBezTo>
                  <a:cubicBezTo>
                    <a:pt x="301" y="141"/>
                    <a:pt x="297" y="140"/>
                    <a:pt x="292" y="141"/>
                  </a:cubicBezTo>
                  <a:cubicBezTo>
                    <a:pt x="288" y="141"/>
                    <a:pt x="284" y="142"/>
                    <a:pt x="280" y="144"/>
                  </a:cubicBezTo>
                  <a:cubicBezTo>
                    <a:pt x="277" y="146"/>
                    <a:pt x="273" y="148"/>
                    <a:pt x="269" y="152"/>
                  </a:cubicBezTo>
                  <a:cubicBezTo>
                    <a:pt x="263" y="158"/>
                    <a:pt x="260" y="165"/>
                    <a:pt x="259" y="172"/>
                  </a:cubicBezTo>
                  <a:cubicBezTo>
                    <a:pt x="258" y="178"/>
                    <a:pt x="259" y="186"/>
                    <a:pt x="262" y="193"/>
                  </a:cubicBezTo>
                  <a:cubicBezTo>
                    <a:pt x="265" y="200"/>
                    <a:pt x="269" y="208"/>
                    <a:pt x="275" y="216"/>
                  </a:cubicBezTo>
                  <a:cubicBezTo>
                    <a:pt x="281" y="223"/>
                    <a:pt x="288" y="231"/>
                    <a:pt x="296" y="239"/>
                  </a:cubicBezTo>
                  <a:cubicBezTo>
                    <a:pt x="307" y="250"/>
                    <a:pt x="317" y="258"/>
                    <a:pt x="325" y="265"/>
                  </a:cubicBezTo>
                  <a:cubicBezTo>
                    <a:pt x="334" y="271"/>
                    <a:pt x="342" y="275"/>
                    <a:pt x="349" y="278"/>
                  </a:cubicBezTo>
                  <a:cubicBezTo>
                    <a:pt x="356" y="280"/>
                    <a:pt x="362" y="280"/>
                    <a:pt x="368" y="279"/>
                  </a:cubicBezTo>
                  <a:cubicBezTo>
                    <a:pt x="374" y="277"/>
                    <a:pt x="380" y="274"/>
                    <a:pt x="385" y="269"/>
                  </a:cubicBezTo>
                  <a:cubicBezTo>
                    <a:pt x="389" y="264"/>
                    <a:pt x="392" y="260"/>
                    <a:pt x="394" y="256"/>
                  </a:cubicBezTo>
                  <a:cubicBezTo>
                    <a:pt x="396" y="251"/>
                    <a:pt x="396" y="247"/>
                    <a:pt x="396" y="242"/>
                  </a:cubicBezTo>
                  <a:cubicBezTo>
                    <a:pt x="396" y="237"/>
                    <a:pt x="395" y="232"/>
                    <a:pt x="393" y="227"/>
                  </a:cubicBezTo>
                  <a:cubicBezTo>
                    <a:pt x="391" y="223"/>
                    <a:pt x="388" y="218"/>
                    <a:pt x="385" y="212"/>
                  </a:cubicBezTo>
                  <a:cubicBezTo>
                    <a:pt x="382" y="207"/>
                    <a:pt x="378" y="202"/>
                    <a:pt x="373" y="197"/>
                  </a:cubicBezTo>
                  <a:cubicBezTo>
                    <a:pt x="368" y="192"/>
                    <a:pt x="364" y="186"/>
                    <a:pt x="358" y="181"/>
                  </a:cubicBezTo>
                  <a:close/>
                  <a:moveTo>
                    <a:pt x="523" y="84"/>
                  </a:moveTo>
                  <a:cubicBezTo>
                    <a:pt x="529" y="90"/>
                    <a:pt x="534" y="97"/>
                    <a:pt x="536" y="104"/>
                  </a:cubicBezTo>
                  <a:cubicBezTo>
                    <a:pt x="539" y="111"/>
                    <a:pt x="540" y="118"/>
                    <a:pt x="539" y="125"/>
                  </a:cubicBezTo>
                  <a:cubicBezTo>
                    <a:pt x="538" y="133"/>
                    <a:pt x="536" y="141"/>
                    <a:pt x="531" y="148"/>
                  </a:cubicBezTo>
                  <a:cubicBezTo>
                    <a:pt x="527" y="156"/>
                    <a:pt x="521" y="164"/>
                    <a:pt x="513" y="172"/>
                  </a:cubicBezTo>
                  <a:cubicBezTo>
                    <a:pt x="505" y="179"/>
                    <a:pt x="498" y="185"/>
                    <a:pt x="491" y="189"/>
                  </a:cubicBezTo>
                  <a:cubicBezTo>
                    <a:pt x="483" y="194"/>
                    <a:pt x="476" y="196"/>
                    <a:pt x="469" y="197"/>
                  </a:cubicBezTo>
                  <a:cubicBezTo>
                    <a:pt x="462" y="198"/>
                    <a:pt x="455" y="198"/>
                    <a:pt x="448" y="195"/>
                  </a:cubicBezTo>
                  <a:cubicBezTo>
                    <a:pt x="442" y="193"/>
                    <a:pt x="436" y="189"/>
                    <a:pt x="430" y="184"/>
                  </a:cubicBezTo>
                  <a:cubicBezTo>
                    <a:pt x="426" y="179"/>
                    <a:pt x="422" y="174"/>
                    <a:pt x="420" y="169"/>
                  </a:cubicBezTo>
                  <a:cubicBezTo>
                    <a:pt x="418" y="164"/>
                    <a:pt x="416" y="158"/>
                    <a:pt x="416" y="152"/>
                  </a:cubicBezTo>
                  <a:cubicBezTo>
                    <a:pt x="416" y="146"/>
                    <a:pt x="416" y="140"/>
                    <a:pt x="417" y="133"/>
                  </a:cubicBezTo>
                  <a:cubicBezTo>
                    <a:pt x="419" y="126"/>
                    <a:pt x="420" y="119"/>
                    <a:pt x="423" y="111"/>
                  </a:cubicBezTo>
                  <a:cubicBezTo>
                    <a:pt x="416" y="114"/>
                    <a:pt x="410" y="115"/>
                    <a:pt x="404" y="116"/>
                  </a:cubicBezTo>
                  <a:cubicBezTo>
                    <a:pt x="398" y="117"/>
                    <a:pt x="393" y="117"/>
                    <a:pt x="387" y="116"/>
                  </a:cubicBezTo>
                  <a:cubicBezTo>
                    <a:pt x="382" y="116"/>
                    <a:pt x="377" y="114"/>
                    <a:pt x="372" y="112"/>
                  </a:cubicBezTo>
                  <a:cubicBezTo>
                    <a:pt x="368" y="110"/>
                    <a:pt x="363" y="107"/>
                    <a:pt x="359" y="103"/>
                  </a:cubicBezTo>
                  <a:cubicBezTo>
                    <a:pt x="354" y="98"/>
                    <a:pt x="351" y="92"/>
                    <a:pt x="348" y="86"/>
                  </a:cubicBezTo>
                  <a:cubicBezTo>
                    <a:pt x="345" y="80"/>
                    <a:pt x="344" y="73"/>
                    <a:pt x="345" y="66"/>
                  </a:cubicBezTo>
                  <a:cubicBezTo>
                    <a:pt x="345" y="60"/>
                    <a:pt x="347" y="52"/>
                    <a:pt x="351" y="45"/>
                  </a:cubicBezTo>
                  <a:cubicBezTo>
                    <a:pt x="355" y="37"/>
                    <a:pt x="360" y="30"/>
                    <a:pt x="368" y="22"/>
                  </a:cubicBezTo>
                  <a:cubicBezTo>
                    <a:pt x="375" y="15"/>
                    <a:pt x="382" y="10"/>
                    <a:pt x="389" y="6"/>
                  </a:cubicBezTo>
                  <a:cubicBezTo>
                    <a:pt x="396" y="3"/>
                    <a:pt x="403" y="1"/>
                    <a:pt x="409" y="0"/>
                  </a:cubicBezTo>
                  <a:cubicBezTo>
                    <a:pt x="416" y="0"/>
                    <a:pt x="422" y="1"/>
                    <a:pt x="427" y="3"/>
                  </a:cubicBezTo>
                  <a:cubicBezTo>
                    <a:pt x="433" y="6"/>
                    <a:pt x="438" y="9"/>
                    <a:pt x="443" y="14"/>
                  </a:cubicBezTo>
                  <a:cubicBezTo>
                    <a:pt x="447" y="18"/>
                    <a:pt x="450" y="22"/>
                    <a:pt x="452" y="26"/>
                  </a:cubicBezTo>
                  <a:cubicBezTo>
                    <a:pt x="454" y="31"/>
                    <a:pt x="456" y="36"/>
                    <a:pt x="456" y="42"/>
                  </a:cubicBezTo>
                  <a:cubicBezTo>
                    <a:pt x="457" y="47"/>
                    <a:pt x="457" y="53"/>
                    <a:pt x="456" y="59"/>
                  </a:cubicBezTo>
                  <a:cubicBezTo>
                    <a:pt x="456" y="65"/>
                    <a:pt x="454" y="72"/>
                    <a:pt x="452" y="78"/>
                  </a:cubicBezTo>
                  <a:cubicBezTo>
                    <a:pt x="460" y="76"/>
                    <a:pt x="467" y="74"/>
                    <a:pt x="474" y="72"/>
                  </a:cubicBezTo>
                  <a:cubicBezTo>
                    <a:pt x="481" y="71"/>
                    <a:pt x="487" y="70"/>
                    <a:pt x="493" y="71"/>
                  </a:cubicBezTo>
                  <a:cubicBezTo>
                    <a:pt x="499" y="71"/>
                    <a:pt x="505" y="72"/>
                    <a:pt x="509" y="74"/>
                  </a:cubicBezTo>
                  <a:cubicBezTo>
                    <a:pt x="514" y="77"/>
                    <a:pt x="519" y="80"/>
                    <a:pt x="523" y="84"/>
                  </a:cubicBezTo>
                  <a:close/>
                  <a:moveTo>
                    <a:pt x="426" y="34"/>
                  </a:moveTo>
                  <a:cubicBezTo>
                    <a:pt x="423" y="31"/>
                    <a:pt x="420" y="29"/>
                    <a:pt x="416" y="28"/>
                  </a:cubicBezTo>
                  <a:cubicBezTo>
                    <a:pt x="412" y="26"/>
                    <a:pt x="409" y="26"/>
                    <a:pt x="405" y="26"/>
                  </a:cubicBezTo>
                  <a:cubicBezTo>
                    <a:pt x="401" y="26"/>
                    <a:pt x="397" y="27"/>
                    <a:pt x="393" y="29"/>
                  </a:cubicBezTo>
                  <a:cubicBezTo>
                    <a:pt x="389" y="32"/>
                    <a:pt x="385" y="35"/>
                    <a:pt x="381" y="39"/>
                  </a:cubicBezTo>
                  <a:cubicBezTo>
                    <a:pt x="373" y="47"/>
                    <a:pt x="369" y="54"/>
                    <a:pt x="369" y="62"/>
                  </a:cubicBezTo>
                  <a:cubicBezTo>
                    <a:pt x="368" y="70"/>
                    <a:pt x="371" y="77"/>
                    <a:pt x="377" y="83"/>
                  </a:cubicBezTo>
                  <a:cubicBezTo>
                    <a:pt x="380" y="86"/>
                    <a:pt x="383" y="88"/>
                    <a:pt x="387" y="89"/>
                  </a:cubicBezTo>
                  <a:cubicBezTo>
                    <a:pt x="390" y="91"/>
                    <a:pt x="394" y="92"/>
                    <a:pt x="398" y="92"/>
                  </a:cubicBezTo>
                  <a:cubicBezTo>
                    <a:pt x="403" y="92"/>
                    <a:pt x="408" y="91"/>
                    <a:pt x="413" y="90"/>
                  </a:cubicBezTo>
                  <a:cubicBezTo>
                    <a:pt x="418" y="89"/>
                    <a:pt x="424" y="88"/>
                    <a:pt x="431" y="86"/>
                  </a:cubicBezTo>
                  <a:cubicBezTo>
                    <a:pt x="435" y="74"/>
                    <a:pt x="436" y="64"/>
                    <a:pt x="435" y="56"/>
                  </a:cubicBezTo>
                  <a:cubicBezTo>
                    <a:pt x="435" y="47"/>
                    <a:pt x="432" y="40"/>
                    <a:pt x="426" y="34"/>
                  </a:cubicBezTo>
                  <a:close/>
                  <a:moveTo>
                    <a:pt x="506" y="105"/>
                  </a:moveTo>
                  <a:cubicBezTo>
                    <a:pt x="503" y="102"/>
                    <a:pt x="499" y="99"/>
                    <a:pt x="495" y="98"/>
                  </a:cubicBezTo>
                  <a:cubicBezTo>
                    <a:pt x="491" y="96"/>
                    <a:pt x="486" y="96"/>
                    <a:pt x="481" y="96"/>
                  </a:cubicBezTo>
                  <a:cubicBezTo>
                    <a:pt x="476" y="96"/>
                    <a:pt x="471" y="97"/>
                    <a:pt x="465" y="98"/>
                  </a:cubicBezTo>
                  <a:cubicBezTo>
                    <a:pt x="459" y="100"/>
                    <a:pt x="452" y="102"/>
                    <a:pt x="445" y="104"/>
                  </a:cubicBezTo>
                  <a:cubicBezTo>
                    <a:pt x="442" y="111"/>
                    <a:pt x="441" y="118"/>
                    <a:pt x="439" y="123"/>
                  </a:cubicBezTo>
                  <a:cubicBezTo>
                    <a:pt x="438" y="129"/>
                    <a:pt x="438" y="134"/>
                    <a:pt x="438" y="139"/>
                  </a:cubicBezTo>
                  <a:cubicBezTo>
                    <a:pt x="438" y="144"/>
                    <a:pt x="439" y="148"/>
                    <a:pt x="440" y="152"/>
                  </a:cubicBezTo>
                  <a:cubicBezTo>
                    <a:pt x="442" y="156"/>
                    <a:pt x="444" y="159"/>
                    <a:pt x="448" y="163"/>
                  </a:cubicBezTo>
                  <a:cubicBezTo>
                    <a:pt x="455" y="170"/>
                    <a:pt x="463" y="173"/>
                    <a:pt x="472" y="172"/>
                  </a:cubicBezTo>
                  <a:cubicBezTo>
                    <a:pt x="480" y="171"/>
                    <a:pt x="490" y="165"/>
                    <a:pt x="499" y="156"/>
                  </a:cubicBezTo>
                  <a:cubicBezTo>
                    <a:pt x="509" y="146"/>
                    <a:pt x="514" y="137"/>
                    <a:pt x="515" y="128"/>
                  </a:cubicBezTo>
                  <a:cubicBezTo>
                    <a:pt x="516" y="120"/>
                    <a:pt x="513" y="112"/>
                    <a:pt x="506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" name="Freeform 215"/>
            <p:cNvSpPr>
              <a:spLocks/>
            </p:cNvSpPr>
            <p:nvPr/>
          </p:nvSpPr>
          <p:spPr bwMode="auto">
            <a:xfrm>
              <a:off x="7200900" y="6080125"/>
              <a:ext cx="25400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6" y="2"/>
                </a:cxn>
                <a:cxn ang="0">
                  <a:pos x="59" y="5"/>
                </a:cxn>
              </a:cxnLst>
              <a:rect l="0" t="0" r="r" b="b"/>
              <a:pathLst>
                <a:path w="65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5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2" y="64"/>
                  </a:cubicBezTo>
                  <a:cubicBezTo>
                    <a:pt x="11" y="64"/>
                    <a:pt x="8" y="62"/>
                    <a:pt x="5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49" y="1"/>
                    <a:pt x="50" y="0"/>
                  </a:cubicBezTo>
                  <a:cubicBezTo>
                    <a:pt x="51" y="0"/>
                    <a:pt x="52" y="0"/>
                    <a:pt x="52" y="0"/>
                  </a:cubicBezTo>
                  <a:cubicBezTo>
                    <a:pt x="53" y="1"/>
                    <a:pt x="54" y="1"/>
                    <a:pt x="56" y="2"/>
                  </a:cubicBezTo>
                  <a:cubicBezTo>
                    <a:pt x="57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" name="Freeform 216"/>
            <p:cNvSpPr>
              <a:spLocks noEditPoints="1"/>
            </p:cNvSpPr>
            <p:nvPr/>
          </p:nvSpPr>
          <p:spPr bwMode="auto">
            <a:xfrm>
              <a:off x="7207250" y="5969000"/>
              <a:ext cx="114300" cy="120650"/>
            </a:xfrm>
            <a:custGeom>
              <a:avLst/>
              <a:gdLst/>
              <a:ahLst/>
              <a:cxnLst>
                <a:cxn ang="0">
                  <a:pos x="170" y="189"/>
                </a:cxn>
                <a:cxn ang="0">
                  <a:pos x="184" y="252"/>
                </a:cxn>
                <a:cxn ang="0">
                  <a:pos x="138" y="299"/>
                </a:cxn>
                <a:cxn ang="0">
                  <a:pos x="78" y="285"/>
                </a:cxn>
                <a:cxn ang="0">
                  <a:pos x="17" y="223"/>
                </a:cxn>
                <a:cxn ang="0">
                  <a:pos x="3" y="160"/>
                </a:cxn>
                <a:cxn ang="0">
                  <a:pos x="49" y="113"/>
                </a:cxn>
                <a:cxn ang="0">
                  <a:pos x="109" y="127"/>
                </a:cxn>
                <a:cxn ang="0">
                  <a:pos x="124" y="177"/>
                </a:cxn>
                <a:cxn ang="0">
                  <a:pos x="87" y="146"/>
                </a:cxn>
                <a:cxn ang="0">
                  <a:pos x="59" y="136"/>
                </a:cxn>
                <a:cxn ang="0">
                  <a:pos x="36" y="148"/>
                </a:cxn>
                <a:cxn ang="0">
                  <a:pos x="28" y="189"/>
                </a:cxn>
                <a:cxn ang="0">
                  <a:pos x="62" y="235"/>
                </a:cxn>
                <a:cxn ang="0">
                  <a:pos x="115" y="274"/>
                </a:cxn>
                <a:cxn ang="0">
                  <a:pos x="151" y="264"/>
                </a:cxn>
                <a:cxn ang="0">
                  <a:pos x="162" y="238"/>
                </a:cxn>
                <a:cxn ang="0">
                  <a:pos x="151" y="208"/>
                </a:cxn>
                <a:cxn ang="0">
                  <a:pos x="124" y="177"/>
                </a:cxn>
                <a:cxn ang="0">
                  <a:pos x="264" y="61"/>
                </a:cxn>
                <a:cxn ang="0">
                  <a:pos x="288" y="107"/>
                </a:cxn>
                <a:cxn ang="0">
                  <a:pos x="283" y="157"/>
                </a:cxn>
                <a:cxn ang="0">
                  <a:pos x="255" y="190"/>
                </a:cxn>
                <a:cxn ang="0">
                  <a:pos x="238" y="201"/>
                </a:cxn>
                <a:cxn ang="0">
                  <a:pos x="228" y="202"/>
                </a:cxn>
                <a:cxn ang="0">
                  <a:pos x="219" y="193"/>
                </a:cxn>
                <a:cxn ang="0">
                  <a:pos x="217" y="189"/>
                </a:cxn>
                <a:cxn ang="0">
                  <a:pos x="223" y="184"/>
                </a:cxn>
                <a:cxn ang="0">
                  <a:pos x="240" y="175"/>
                </a:cxn>
                <a:cxn ang="0">
                  <a:pos x="265" y="143"/>
                </a:cxn>
                <a:cxn ang="0">
                  <a:pos x="258" y="96"/>
                </a:cxn>
                <a:cxn ang="0">
                  <a:pos x="233" y="94"/>
                </a:cxn>
                <a:cxn ang="0">
                  <a:pos x="193" y="132"/>
                </a:cxn>
                <a:cxn ang="0">
                  <a:pos x="151" y="130"/>
                </a:cxn>
                <a:cxn ang="0">
                  <a:pos x="117" y="94"/>
                </a:cxn>
                <a:cxn ang="0">
                  <a:pos x="115" y="45"/>
                </a:cxn>
                <a:cxn ang="0">
                  <a:pos x="151" y="6"/>
                </a:cxn>
                <a:cxn ang="0">
                  <a:pos x="188" y="2"/>
                </a:cxn>
                <a:cxn ang="0">
                  <a:pos x="227" y="24"/>
                </a:cxn>
                <a:cxn ang="0">
                  <a:pos x="225" y="59"/>
                </a:cxn>
                <a:cxn ang="0">
                  <a:pos x="178" y="27"/>
                </a:cxn>
                <a:cxn ang="0">
                  <a:pos x="146" y="37"/>
                </a:cxn>
                <a:cxn ang="0">
                  <a:pos x="135" y="67"/>
                </a:cxn>
                <a:cxn ang="0">
                  <a:pos x="150" y="94"/>
                </a:cxn>
                <a:cxn ang="0">
                  <a:pos x="177" y="110"/>
                </a:cxn>
                <a:cxn ang="0">
                  <a:pos x="205" y="97"/>
                </a:cxn>
                <a:cxn ang="0">
                  <a:pos x="225" y="59"/>
                </a:cxn>
              </a:cxnLst>
              <a:rect l="0" t="0" r="r" b="b"/>
              <a:pathLst>
                <a:path w="291" h="302">
                  <a:moveTo>
                    <a:pt x="142" y="156"/>
                  </a:moveTo>
                  <a:cubicBezTo>
                    <a:pt x="153" y="167"/>
                    <a:pt x="163" y="178"/>
                    <a:pt x="170" y="189"/>
                  </a:cubicBezTo>
                  <a:cubicBezTo>
                    <a:pt x="177" y="200"/>
                    <a:pt x="182" y="210"/>
                    <a:pt x="185" y="221"/>
                  </a:cubicBezTo>
                  <a:cubicBezTo>
                    <a:pt x="187" y="231"/>
                    <a:pt x="187" y="242"/>
                    <a:pt x="184" y="252"/>
                  </a:cubicBezTo>
                  <a:cubicBezTo>
                    <a:pt x="181" y="262"/>
                    <a:pt x="175" y="272"/>
                    <a:pt x="165" y="281"/>
                  </a:cubicBezTo>
                  <a:cubicBezTo>
                    <a:pt x="156" y="290"/>
                    <a:pt x="147" y="296"/>
                    <a:pt x="138" y="299"/>
                  </a:cubicBezTo>
                  <a:cubicBezTo>
                    <a:pt x="129" y="302"/>
                    <a:pt x="119" y="302"/>
                    <a:pt x="109" y="300"/>
                  </a:cubicBezTo>
                  <a:cubicBezTo>
                    <a:pt x="99" y="297"/>
                    <a:pt x="89" y="292"/>
                    <a:pt x="78" y="285"/>
                  </a:cubicBezTo>
                  <a:cubicBezTo>
                    <a:pt x="67" y="277"/>
                    <a:pt x="56" y="268"/>
                    <a:pt x="44" y="256"/>
                  </a:cubicBezTo>
                  <a:cubicBezTo>
                    <a:pt x="33" y="245"/>
                    <a:pt x="24" y="234"/>
                    <a:pt x="17" y="223"/>
                  </a:cubicBezTo>
                  <a:cubicBezTo>
                    <a:pt x="10" y="212"/>
                    <a:pt x="5" y="202"/>
                    <a:pt x="2" y="191"/>
                  </a:cubicBezTo>
                  <a:cubicBezTo>
                    <a:pt x="0" y="181"/>
                    <a:pt x="0" y="170"/>
                    <a:pt x="3" y="160"/>
                  </a:cubicBezTo>
                  <a:cubicBezTo>
                    <a:pt x="6" y="150"/>
                    <a:pt x="12" y="141"/>
                    <a:pt x="21" y="131"/>
                  </a:cubicBezTo>
                  <a:cubicBezTo>
                    <a:pt x="30" y="122"/>
                    <a:pt x="39" y="116"/>
                    <a:pt x="49" y="113"/>
                  </a:cubicBezTo>
                  <a:cubicBezTo>
                    <a:pt x="58" y="110"/>
                    <a:pt x="68" y="110"/>
                    <a:pt x="78" y="112"/>
                  </a:cubicBezTo>
                  <a:cubicBezTo>
                    <a:pt x="88" y="115"/>
                    <a:pt x="98" y="120"/>
                    <a:pt x="109" y="127"/>
                  </a:cubicBezTo>
                  <a:cubicBezTo>
                    <a:pt x="119" y="135"/>
                    <a:pt x="131" y="144"/>
                    <a:pt x="142" y="156"/>
                  </a:cubicBezTo>
                  <a:close/>
                  <a:moveTo>
                    <a:pt x="124" y="177"/>
                  </a:moveTo>
                  <a:cubicBezTo>
                    <a:pt x="117" y="170"/>
                    <a:pt x="111" y="164"/>
                    <a:pt x="104" y="159"/>
                  </a:cubicBezTo>
                  <a:cubicBezTo>
                    <a:pt x="98" y="153"/>
                    <a:pt x="92" y="149"/>
                    <a:pt x="87" y="146"/>
                  </a:cubicBezTo>
                  <a:cubicBezTo>
                    <a:pt x="82" y="142"/>
                    <a:pt x="77" y="140"/>
                    <a:pt x="72" y="138"/>
                  </a:cubicBezTo>
                  <a:cubicBezTo>
                    <a:pt x="67" y="137"/>
                    <a:pt x="63" y="136"/>
                    <a:pt x="59" y="136"/>
                  </a:cubicBezTo>
                  <a:cubicBezTo>
                    <a:pt x="54" y="137"/>
                    <a:pt x="50" y="138"/>
                    <a:pt x="47" y="140"/>
                  </a:cubicBezTo>
                  <a:cubicBezTo>
                    <a:pt x="43" y="141"/>
                    <a:pt x="39" y="144"/>
                    <a:pt x="36" y="148"/>
                  </a:cubicBezTo>
                  <a:cubicBezTo>
                    <a:pt x="29" y="154"/>
                    <a:pt x="26" y="161"/>
                    <a:pt x="25" y="167"/>
                  </a:cubicBezTo>
                  <a:cubicBezTo>
                    <a:pt x="24" y="174"/>
                    <a:pt x="25" y="181"/>
                    <a:pt x="28" y="189"/>
                  </a:cubicBezTo>
                  <a:cubicBezTo>
                    <a:pt x="31" y="196"/>
                    <a:pt x="35" y="204"/>
                    <a:pt x="41" y="212"/>
                  </a:cubicBezTo>
                  <a:cubicBezTo>
                    <a:pt x="47" y="219"/>
                    <a:pt x="54" y="227"/>
                    <a:pt x="62" y="235"/>
                  </a:cubicBezTo>
                  <a:cubicBezTo>
                    <a:pt x="73" y="246"/>
                    <a:pt x="83" y="254"/>
                    <a:pt x="91" y="261"/>
                  </a:cubicBezTo>
                  <a:cubicBezTo>
                    <a:pt x="100" y="267"/>
                    <a:pt x="108" y="271"/>
                    <a:pt x="115" y="274"/>
                  </a:cubicBezTo>
                  <a:cubicBezTo>
                    <a:pt x="122" y="276"/>
                    <a:pt x="128" y="276"/>
                    <a:pt x="134" y="275"/>
                  </a:cubicBezTo>
                  <a:cubicBezTo>
                    <a:pt x="140" y="273"/>
                    <a:pt x="146" y="270"/>
                    <a:pt x="151" y="264"/>
                  </a:cubicBezTo>
                  <a:cubicBezTo>
                    <a:pt x="155" y="260"/>
                    <a:pt x="158" y="256"/>
                    <a:pt x="160" y="252"/>
                  </a:cubicBezTo>
                  <a:cubicBezTo>
                    <a:pt x="162" y="247"/>
                    <a:pt x="162" y="243"/>
                    <a:pt x="162" y="238"/>
                  </a:cubicBezTo>
                  <a:cubicBezTo>
                    <a:pt x="162" y="233"/>
                    <a:pt x="161" y="228"/>
                    <a:pt x="159" y="223"/>
                  </a:cubicBezTo>
                  <a:cubicBezTo>
                    <a:pt x="157" y="218"/>
                    <a:pt x="154" y="213"/>
                    <a:pt x="151" y="208"/>
                  </a:cubicBezTo>
                  <a:cubicBezTo>
                    <a:pt x="148" y="203"/>
                    <a:pt x="144" y="198"/>
                    <a:pt x="139" y="193"/>
                  </a:cubicBezTo>
                  <a:cubicBezTo>
                    <a:pt x="135" y="188"/>
                    <a:pt x="130" y="182"/>
                    <a:pt x="124" y="177"/>
                  </a:cubicBezTo>
                  <a:close/>
                  <a:moveTo>
                    <a:pt x="247" y="41"/>
                  </a:moveTo>
                  <a:cubicBezTo>
                    <a:pt x="253" y="48"/>
                    <a:pt x="259" y="54"/>
                    <a:pt x="264" y="61"/>
                  </a:cubicBezTo>
                  <a:cubicBezTo>
                    <a:pt x="270" y="68"/>
                    <a:pt x="275" y="76"/>
                    <a:pt x="279" y="83"/>
                  </a:cubicBezTo>
                  <a:cubicBezTo>
                    <a:pt x="283" y="91"/>
                    <a:pt x="286" y="99"/>
                    <a:pt x="288" y="107"/>
                  </a:cubicBezTo>
                  <a:cubicBezTo>
                    <a:pt x="290" y="115"/>
                    <a:pt x="291" y="123"/>
                    <a:pt x="290" y="132"/>
                  </a:cubicBezTo>
                  <a:cubicBezTo>
                    <a:pt x="290" y="140"/>
                    <a:pt x="287" y="148"/>
                    <a:pt x="283" y="157"/>
                  </a:cubicBezTo>
                  <a:cubicBezTo>
                    <a:pt x="279" y="165"/>
                    <a:pt x="273" y="174"/>
                    <a:pt x="265" y="182"/>
                  </a:cubicBezTo>
                  <a:cubicBezTo>
                    <a:pt x="262" y="185"/>
                    <a:pt x="258" y="188"/>
                    <a:pt x="255" y="190"/>
                  </a:cubicBezTo>
                  <a:cubicBezTo>
                    <a:pt x="252" y="193"/>
                    <a:pt x="248" y="195"/>
                    <a:pt x="245" y="197"/>
                  </a:cubicBezTo>
                  <a:cubicBezTo>
                    <a:pt x="242" y="199"/>
                    <a:pt x="240" y="200"/>
                    <a:pt x="238" y="201"/>
                  </a:cubicBezTo>
                  <a:cubicBezTo>
                    <a:pt x="235" y="202"/>
                    <a:pt x="233" y="203"/>
                    <a:pt x="232" y="203"/>
                  </a:cubicBezTo>
                  <a:cubicBezTo>
                    <a:pt x="231" y="203"/>
                    <a:pt x="229" y="202"/>
                    <a:pt x="228" y="202"/>
                  </a:cubicBezTo>
                  <a:cubicBezTo>
                    <a:pt x="226" y="201"/>
                    <a:pt x="225" y="199"/>
                    <a:pt x="223" y="197"/>
                  </a:cubicBezTo>
                  <a:cubicBezTo>
                    <a:pt x="221" y="196"/>
                    <a:pt x="220" y="195"/>
                    <a:pt x="219" y="193"/>
                  </a:cubicBezTo>
                  <a:cubicBezTo>
                    <a:pt x="218" y="192"/>
                    <a:pt x="217" y="191"/>
                    <a:pt x="217" y="191"/>
                  </a:cubicBezTo>
                  <a:cubicBezTo>
                    <a:pt x="217" y="190"/>
                    <a:pt x="217" y="189"/>
                    <a:pt x="217" y="189"/>
                  </a:cubicBezTo>
                  <a:cubicBezTo>
                    <a:pt x="217" y="188"/>
                    <a:pt x="218" y="188"/>
                    <a:pt x="218" y="187"/>
                  </a:cubicBezTo>
                  <a:cubicBezTo>
                    <a:pt x="219" y="186"/>
                    <a:pt x="221" y="185"/>
                    <a:pt x="223" y="184"/>
                  </a:cubicBezTo>
                  <a:cubicBezTo>
                    <a:pt x="225" y="183"/>
                    <a:pt x="227" y="182"/>
                    <a:pt x="230" y="181"/>
                  </a:cubicBezTo>
                  <a:cubicBezTo>
                    <a:pt x="233" y="179"/>
                    <a:pt x="236" y="177"/>
                    <a:pt x="240" y="175"/>
                  </a:cubicBezTo>
                  <a:cubicBezTo>
                    <a:pt x="243" y="172"/>
                    <a:pt x="247" y="169"/>
                    <a:pt x="251" y="165"/>
                  </a:cubicBezTo>
                  <a:cubicBezTo>
                    <a:pt x="258" y="158"/>
                    <a:pt x="263" y="151"/>
                    <a:pt x="265" y="143"/>
                  </a:cubicBezTo>
                  <a:cubicBezTo>
                    <a:pt x="267" y="135"/>
                    <a:pt x="268" y="127"/>
                    <a:pt x="266" y="119"/>
                  </a:cubicBezTo>
                  <a:cubicBezTo>
                    <a:pt x="265" y="111"/>
                    <a:pt x="262" y="103"/>
                    <a:pt x="258" y="96"/>
                  </a:cubicBezTo>
                  <a:cubicBezTo>
                    <a:pt x="253" y="88"/>
                    <a:pt x="247" y="81"/>
                    <a:pt x="241" y="74"/>
                  </a:cubicBezTo>
                  <a:cubicBezTo>
                    <a:pt x="239" y="80"/>
                    <a:pt x="237" y="87"/>
                    <a:pt x="233" y="94"/>
                  </a:cubicBezTo>
                  <a:cubicBezTo>
                    <a:pt x="229" y="101"/>
                    <a:pt x="224" y="108"/>
                    <a:pt x="217" y="115"/>
                  </a:cubicBezTo>
                  <a:cubicBezTo>
                    <a:pt x="209" y="123"/>
                    <a:pt x="201" y="129"/>
                    <a:pt x="193" y="132"/>
                  </a:cubicBezTo>
                  <a:cubicBezTo>
                    <a:pt x="186" y="135"/>
                    <a:pt x="179" y="137"/>
                    <a:pt x="171" y="136"/>
                  </a:cubicBezTo>
                  <a:cubicBezTo>
                    <a:pt x="164" y="136"/>
                    <a:pt x="158" y="134"/>
                    <a:pt x="151" y="130"/>
                  </a:cubicBezTo>
                  <a:cubicBezTo>
                    <a:pt x="144" y="126"/>
                    <a:pt x="138" y="121"/>
                    <a:pt x="132" y="115"/>
                  </a:cubicBezTo>
                  <a:cubicBezTo>
                    <a:pt x="126" y="109"/>
                    <a:pt x="121" y="102"/>
                    <a:pt x="117" y="94"/>
                  </a:cubicBezTo>
                  <a:cubicBezTo>
                    <a:pt x="113" y="87"/>
                    <a:pt x="111" y="79"/>
                    <a:pt x="110" y="71"/>
                  </a:cubicBezTo>
                  <a:cubicBezTo>
                    <a:pt x="110" y="62"/>
                    <a:pt x="111" y="54"/>
                    <a:pt x="115" y="45"/>
                  </a:cubicBezTo>
                  <a:cubicBezTo>
                    <a:pt x="118" y="37"/>
                    <a:pt x="124" y="28"/>
                    <a:pt x="133" y="20"/>
                  </a:cubicBezTo>
                  <a:cubicBezTo>
                    <a:pt x="139" y="14"/>
                    <a:pt x="145" y="9"/>
                    <a:pt x="151" y="6"/>
                  </a:cubicBezTo>
                  <a:cubicBezTo>
                    <a:pt x="157" y="3"/>
                    <a:pt x="163" y="1"/>
                    <a:pt x="169" y="1"/>
                  </a:cubicBezTo>
                  <a:cubicBezTo>
                    <a:pt x="175" y="0"/>
                    <a:pt x="182" y="1"/>
                    <a:pt x="188" y="2"/>
                  </a:cubicBezTo>
                  <a:cubicBezTo>
                    <a:pt x="194" y="4"/>
                    <a:pt x="201" y="7"/>
                    <a:pt x="207" y="10"/>
                  </a:cubicBezTo>
                  <a:cubicBezTo>
                    <a:pt x="214" y="14"/>
                    <a:pt x="220" y="18"/>
                    <a:pt x="227" y="24"/>
                  </a:cubicBezTo>
                  <a:cubicBezTo>
                    <a:pt x="234" y="29"/>
                    <a:pt x="240" y="35"/>
                    <a:pt x="247" y="41"/>
                  </a:cubicBezTo>
                  <a:close/>
                  <a:moveTo>
                    <a:pt x="225" y="59"/>
                  </a:moveTo>
                  <a:cubicBezTo>
                    <a:pt x="216" y="49"/>
                    <a:pt x="207" y="42"/>
                    <a:pt x="200" y="37"/>
                  </a:cubicBezTo>
                  <a:cubicBezTo>
                    <a:pt x="192" y="32"/>
                    <a:pt x="185" y="28"/>
                    <a:pt x="178" y="27"/>
                  </a:cubicBezTo>
                  <a:cubicBezTo>
                    <a:pt x="172" y="25"/>
                    <a:pt x="166" y="25"/>
                    <a:pt x="161" y="27"/>
                  </a:cubicBezTo>
                  <a:cubicBezTo>
                    <a:pt x="156" y="29"/>
                    <a:pt x="151" y="32"/>
                    <a:pt x="146" y="37"/>
                  </a:cubicBezTo>
                  <a:cubicBezTo>
                    <a:pt x="141" y="41"/>
                    <a:pt x="138" y="46"/>
                    <a:pt x="136" y="51"/>
                  </a:cubicBezTo>
                  <a:cubicBezTo>
                    <a:pt x="135" y="57"/>
                    <a:pt x="134" y="62"/>
                    <a:pt x="135" y="67"/>
                  </a:cubicBezTo>
                  <a:cubicBezTo>
                    <a:pt x="136" y="72"/>
                    <a:pt x="137" y="77"/>
                    <a:pt x="140" y="81"/>
                  </a:cubicBezTo>
                  <a:cubicBezTo>
                    <a:pt x="143" y="86"/>
                    <a:pt x="146" y="90"/>
                    <a:pt x="150" y="94"/>
                  </a:cubicBezTo>
                  <a:cubicBezTo>
                    <a:pt x="154" y="99"/>
                    <a:pt x="159" y="102"/>
                    <a:pt x="163" y="105"/>
                  </a:cubicBezTo>
                  <a:cubicBezTo>
                    <a:pt x="168" y="108"/>
                    <a:pt x="172" y="109"/>
                    <a:pt x="177" y="110"/>
                  </a:cubicBezTo>
                  <a:cubicBezTo>
                    <a:pt x="181" y="110"/>
                    <a:pt x="186" y="109"/>
                    <a:pt x="191" y="107"/>
                  </a:cubicBezTo>
                  <a:cubicBezTo>
                    <a:pt x="195" y="105"/>
                    <a:pt x="200" y="102"/>
                    <a:pt x="205" y="97"/>
                  </a:cubicBezTo>
                  <a:cubicBezTo>
                    <a:pt x="210" y="92"/>
                    <a:pt x="215" y="85"/>
                    <a:pt x="218" y="79"/>
                  </a:cubicBezTo>
                  <a:cubicBezTo>
                    <a:pt x="222" y="72"/>
                    <a:pt x="224" y="65"/>
                    <a:pt x="225" y="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" name="Freeform 217"/>
            <p:cNvSpPr>
              <a:spLocks noEditPoints="1"/>
            </p:cNvSpPr>
            <p:nvPr/>
          </p:nvSpPr>
          <p:spPr bwMode="auto">
            <a:xfrm>
              <a:off x="7275513" y="6086475"/>
              <a:ext cx="209550" cy="215900"/>
            </a:xfrm>
            <a:custGeom>
              <a:avLst/>
              <a:gdLst/>
              <a:ahLst/>
              <a:cxnLst>
                <a:cxn ang="0">
                  <a:pos x="215" y="458"/>
                </a:cxn>
                <a:cxn ang="0">
                  <a:pos x="135" y="542"/>
                </a:cxn>
                <a:cxn ang="0">
                  <a:pos x="124" y="544"/>
                </a:cxn>
                <a:cxn ang="0">
                  <a:pos x="114" y="533"/>
                </a:cxn>
                <a:cxn ang="0">
                  <a:pos x="112" y="466"/>
                </a:cxn>
                <a:cxn ang="0">
                  <a:pos x="96" y="392"/>
                </a:cxn>
                <a:cxn ang="0">
                  <a:pos x="64" y="370"/>
                </a:cxn>
                <a:cxn ang="0">
                  <a:pos x="29" y="396"/>
                </a:cxn>
                <a:cxn ang="0">
                  <a:pos x="18" y="426"/>
                </a:cxn>
                <a:cxn ang="0">
                  <a:pos x="10" y="425"/>
                </a:cxn>
                <a:cxn ang="0">
                  <a:pos x="2" y="416"/>
                </a:cxn>
                <a:cxn ang="0">
                  <a:pos x="2" y="402"/>
                </a:cxn>
                <a:cxn ang="0">
                  <a:pos x="25" y="362"/>
                </a:cxn>
                <a:cxn ang="0">
                  <a:pos x="86" y="346"/>
                </a:cxn>
                <a:cxn ang="0">
                  <a:pos x="125" y="393"/>
                </a:cxn>
                <a:cxn ang="0">
                  <a:pos x="135" y="510"/>
                </a:cxn>
                <a:cxn ang="0">
                  <a:pos x="202" y="446"/>
                </a:cxn>
                <a:cxn ang="0">
                  <a:pos x="264" y="270"/>
                </a:cxn>
                <a:cxn ang="0">
                  <a:pos x="305" y="365"/>
                </a:cxn>
                <a:cxn ang="0">
                  <a:pos x="230" y="413"/>
                </a:cxn>
                <a:cxn ang="0">
                  <a:pos x="138" y="336"/>
                </a:cxn>
                <a:cxn ang="0">
                  <a:pos x="142" y="244"/>
                </a:cxn>
                <a:cxn ang="0">
                  <a:pos x="230" y="241"/>
                </a:cxn>
                <a:cxn ang="0">
                  <a:pos x="226" y="272"/>
                </a:cxn>
                <a:cxn ang="0">
                  <a:pos x="180" y="250"/>
                </a:cxn>
                <a:cxn ang="0">
                  <a:pos x="146" y="281"/>
                </a:cxn>
                <a:cxn ang="0">
                  <a:pos x="184" y="348"/>
                </a:cxn>
                <a:cxn ang="0">
                  <a:pos x="256" y="388"/>
                </a:cxn>
                <a:cxn ang="0">
                  <a:pos x="284" y="351"/>
                </a:cxn>
                <a:cxn ang="0">
                  <a:pos x="260" y="306"/>
                </a:cxn>
                <a:cxn ang="0">
                  <a:pos x="404" y="189"/>
                </a:cxn>
                <a:cxn ang="0">
                  <a:pos x="400" y="281"/>
                </a:cxn>
                <a:cxn ang="0">
                  <a:pos x="312" y="285"/>
                </a:cxn>
                <a:cxn ang="0">
                  <a:pos x="237" y="191"/>
                </a:cxn>
                <a:cxn ang="0">
                  <a:pos x="283" y="113"/>
                </a:cxn>
                <a:cxn ang="0">
                  <a:pos x="377" y="156"/>
                </a:cxn>
                <a:cxn ang="0">
                  <a:pos x="322" y="146"/>
                </a:cxn>
                <a:cxn ang="0">
                  <a:pos x="281" y="140"/>
                </a:cxn>
                <a:cxn ang="0">
                  <a:pos x="262" y="189"/>
                </a:cxn>
                <a:cxn ang="0">
                  <a:pos x="326" y="261"/>
                </a:cxn>
                <a:cxn ang="0">
                  <a:pos x="385" y="265"/>
                </a:cxn>
                <a:cxn ang="0">
                  <a:pos x="393" y="223"/>
                </a:cxn>
                <a:cxn ang="0">
                  <a:pos x="359" y="177"/>
                </a:cxn>
                <a:cxn ang="0">
                  <a:pos x="513" y="84"/>
                </a:cxn>
                <a:cxn ang="0">
                  <a:pos x="518" y="157"/>
                </a:cxn>
                <a:cxn ang="0">
                  <a:pos x="480" y="197"/>
                </a:cxn>
                <a:cxn ang="0">
                  <a:pos x="462" y="202"/>
                </a:cxn>
                <a:cxn ang="0">
                  <a:pos x="452" y="191"/>
                </a:cxn>
                <a:cxn ang="0">
                  <a:pos x="457" y="185"/>
                </a:cxn>
                <a:cxn ang="0">
                  <a:pos x="485" y="165"/>
                </a:cxn>
                <a:cxn ang="0">
                  <a:pos x="492" y="96"/>
                </a:cxn>
                <a:cxn ang="0">
                  <a:pos x="451" y="115"/>
                </a:cxn>
                <a:cxn ang="0">
                  <a:pos x="386" y="130"/>
                </a:cxn>
                <a:cxn ang="0">
                  <a:pos x="345" y="71"/>
                </a:cxn>
                <a:cxn ang="0">
                  <a:pos x="385" y="6"/>
                </a:cxn>
                <a:cxn ang="0">
                  <a:pos x="442" y="10"/>
                </a:cxn>
                <a:cxn ang="0">
                  <a:pos x="460" y="59"/>
                </a:cxn>
                <a:cxn ang="0">
                  <a:pos x="395" y="27"/>
                </a:cxn>
                <a:cxn ang="0">
                  <a:pos x="369" y="67"/>
                </a:cxn>
                <a:cxn ang="0">
                  <a:pos x="398" y="105"/>
                </a:cxn>
                <a:cxn ang="0">
                  <a:pos x="439" y="97"/>
                </a:cxn>
              </a:cxnLst>
              <a:rect l="0" t="0" r="r" b="b"/>
              <a:pathLst>
                <a:path w="526" h="546">
                  <a:moveTo>
                    <a:pt x="210" y="451"/>
                  </a:moveTo>
                  <a:cubicBezTo>
                    <a:pt x="211" y="452"/>
                    <a:pt x="212" y="454"/>
                    <a:pt x="213" y="455"/>
                  </a:cubicBezTo>
                  <a:cubicBezTo>
                    <a:pt x="214" y="456"/>
                    <a:pt x="214" y="457"/>
                    <a:pt x="215" y="458"/>
                  </a:cubicBezTo>
                  <a:cubicBezTo>
                    <a:pt x="215" y="459"/>
                    <a:pt x="215" y="460"/>
                    <a:pt x="215" y="461"/>
                  </a:cubicBezTo>
                  <a:cubicBezTo>
                    <a:pt x="215" y="462"/>
                    <a:pt x="214" y="463"/>
                    <a:pt x="214" y="463"/>
                  </a:cubicBezTo>
                  <a:lnTo>
                    <a:pt x="135" y="542"/>
                  </a:lnTo>
                  <a:cubicBezTo>
                    <a:pt x="134" y="543"/>
                    <a:pt x="132" y="544"/>
                    <a:pt x="131" y="545"/>
                  </a:cubicBezTo>
                  <a:cubicBezTo>
                    <a:pt x="130" y="545"/>
                    <a:pt x="129" y="546"/>
                    <a:pt x="128" y="545"/>
                  </a:cubicBezTo>
                  <a:cubicBezTo>
                    <a:pt x="127" y="545"/>
                    <a:pt x="126" y="545"/>
                    <a:pt x="124" y="544"/>
                  </a:cubicBezTo>
                  <a:cubicBezTo>
                    <a:pt x="123" y="543"/>
                    <a:pt x="122" y="542"/>
                    <a:pt x="120" y="540"/>
                  </a:cubicBezTo>
                  <a:cubicBezTo>
                    <a:pt x="118" y="539"/>
                    <a:pt x="117" y="538"/>
                    <a:pt x="116" y="536"/>
                  </a:cubicBezTo>
                  <a:cubicBezTo>
                    <a:pt x="115" y="535"/>
                    <a:pt x="115" y="534"/>
                    <a:pt x="114" y="533"/>
                  </a:cubicBezTo>
                  <a:cubicBezTo>
                    <a:pt x="114" y="532"/>
                    <a:pt x="113" y="530"/>
                    <a:pt x="113" y="529"/>
                  </a:cubicBezTo>
                  <a:cubicBezTo>
                    <a:pt x="113" y="527"/>
                    <a:pt x="113" y="526"/>
                    <a:pt x="112" y="524"/>
                  </a:cubicBezTo>
                  <a:lnTo>
                    <a:pt x="112" y="466"/>
                  </a:lnTo>
                  <a:cubicBezTo>
                    <a:pt x="111" y="453"/>
                    <a:pt x="111" y="441"/>
                    <a:pt x="109" y="432"/>
                  </a:cubicBezTo>
                  <a:cubicBezTo>
                    <a:pt x="108" y="422"/>
                    <a:pt x="106" y="414"/>
                    <a:pt x="104" y="408"/>
                  </a:cubicBezTo>
                  <a:cubicBezTo>
                    <a:pt x="102" y="401"/>
                    <a:pt x="99" y="396"/>
                    <a:pt x="96" y="392"/>
                  </a:cubicBezTo>
                  <a:cubicBezTo>
                    <a:pt x="93" y="387"/>
                    <a:pt x="90" y="384"/>
                    <a:pt x="87" y="380"/>
                  </a:cubicBezTo>
                  <a:cubicBezTo>
                    <a:pt x="84" y="377"/>
                    <a:pt x="80" y="375"/>
                    <a:pt x="76" y="373"/>
                  </a:cubicBezTo>
                  <a:cubicBezTo>
                    <a:pt x="72" y="371"/>
                    <a:pt x="68" y="370"/>
                    <a:pt x="64" y="370"/>
                  </a:cubicBezTo>
                  <a:cubicBezTo>
                    <a:pt x="60" y="370"/>
                    <a:pt x="56" y="371"/>
                    <a:pt x="52" y="373"/>
                  </a:cubicBezTo>
                  <a:cubicBezTo>
                    <a:pt x="47" y="374"/>
                    <a:pt x="43" y="377"/>
                    <a:pt x="39" y="381"/>
                  </a:cubicBezTo>
                  <a:cubicBezTo>
                    <a:pt x="35" y="386"/>
                    <a:pt x="31" y="391"/>
                    <a:pt x="29" y="396"/>
                  </a:cubicBezTo>
                  <a:cubicBezTo>
                    <a:pt x="26" y="401"/>
                    <a:pt x="24" y="405"/>
                    <a:pt x="23" y="409"/>
                  </a:cubicBezTo>
                  <a:cubicBezTo>
                    <a:pt x="22" y="414"/>
                    <a:pt x="21" y="417"/>
                    <a:pt x="20" y="420"/>
                  </a:cubicBezTo>
                  <a:cubicBezTo>
                    <a:pt x="20" y="424"/>
                    <a:pt x="19" y="426"/>
                    <a:pt x="18" y="426"/>
                  </a:cubicBezTo>
                  <a:cubicBezTo>
                    <a:pt x="17" y="427"/>
                    <a:pt x="17" y="427"/>
                    <a:pt x="16" y="427"/>
                  </a:cubicBezTo>
                  <a:cubicBezTo>
                    <a:pt x="15" y="428"/>
                    <a:pt x="14" y="427"/>
                    <a:pt x="14" y="427"/>
                  </a:cubicBezTo>
                  <a:cubicBezTo>
                    <a:pt x="13" y="427"/>
                    <a:pt x="12" y="426"/>
                    <a:pt x="10" y="425"/>
                  </a:cubicBezTo>
                  <a:cubicBezTo>
                    <a:pt x="9" y="424"/>
                    <a:pt x="8" y="423"/>
                    <a:pt x="6" y="421"/>
                  </a:cubicBezTo>
                  <a:cubicBezTo>
                    <a:pt x="5" y="420"/>
                    <a:pt x="4" y="419"/>
                    <a:pt x="3" y="418"/>
                  </a:cubicBezTo>
                  <a:cubicBezTo>
                    <a:pt x="3" y="417"/>
                    <a:pt x="2" y="417"/>
                    <a:pt x="2" y="416"/>
                  </a:cubicBezTo>
                  <a:cubicBezTo>
                    <a:pt x="1" y="415"/>
                    <a:pt x="1" y="414"/>
                    <a:pt x="1" y="413"/>
                  </a:cubicBezTo>
                  <a:cubicBezTo>
                    <a:pt x="0" y="413"/>
                    <a:pt x="0" y="411"/>
                    <a:pt x="0" y="410"/>
                  </a:cubicBezTo>
                  <a:cubicBezTo>
                    <a:pt x="1" y="408"/>
                    <a:pt x="1" y="405"/>
                    <a:pt x="2" y="402"/>
                  </a:cubicBezTo>
                  <a:cubicBezTo>
                    <a:pt x="3" y="398"/>
                    <a:pt x="4" y="394"/>
                    <a:pt x="6" y="390"/>
                  </a:cubicBezTo>
                  <a:cubicBezTo>
                    <a:pt x="8" y="385"/>
                    <a:pt x="11" y="381"/>
                    <a:pt x="14" y="376"/>
                  </a:cubicBezTo>
                  <a:cubicBezTo>
                    <a:pt x="17" y="371"/>
                    <a:pt x="20" y="366"/>
                    <a:pt x="25" y="362"/>
                  </a:cubicBezTo>
                  <a:cubicBezTo>
                    <a:pt x="32" y="355"/>
                    <a:pt x="39" y="350"/>
                    <a:pt x="46" y="347"/>
                  </a:cubicBezTo>
                  <a:cubicBezTo>
                    <a:pt x="53" y="344"/>
                    <a:pt x="60" y="342"/>
                    <a:pt x="67" y="342"/>
                  </a:cubicBezTo>
                  <a:cubicBezTo>
                    <a:pt x="74" y="342"/>
                    <a:pt x="80" y="343"/>
                    <a:pt x="86" y="346"/>
                  </a:cubicBezTo>
                  <a:cubicBezTo>
                    <a:pt x="93" y="349"/>
                    <a:pt x="98" y="353"/>
                    <a:pt x="103" y="358"/>
                  </a:cubicBezTo>
                  <a:cubicBezTo>
                    <a:pt x="108" y="362"/>
                    <a:pt x="112" y="367"/>
                    <a:pt x="116" y="373"/>
                  </a:cubicBezTo>
                  <a:cubicBezTo>
                    <a:pt x="119" y="378"/>
                    <a:pt x="123" y="385"/>
                    <a:pt x="125" y="393"/>
                  </a:cubicBezTo>
                  <a:cubicBezTo>
                    <a:pt x="128" y="400"/>
                    <a:pt x="130" y="410"/>
                    <a:pt x="131" y="421"/>
                  </a:cubicBezTo>
                  <a:cubicBezTo>
                    <a:pt x="133" y="433"/>
                    <a:pt x="134" y="447"/>
                    <a:pt x="134" y="463"/>
                  </a:cubicBezTo>
                  <a:lnTo>
                    <a:pt x="135" y="510"/>
                  </a:lnTo>
                  <a:lnTo>
                    <a:pt x="197" y="447"/>
                  </a:lnTo>
                  <a:cubicBezTo>
                    <a:pt x="198" y="447"/>
                    <a:pt x="199" y="446"/>
                    <a:pt x="199" y="446"/>
                  </a:cubicBezTo>
                  <a:cubicBezTo>
                    <a:pt x="200" y="446"/>
                    <a:pt x="201" y="446"/>
                    <a:pt x="202" y="446"/>
                  </a:cubicBezTo>
                  <a:cubicBezTo>
                    <a:pt x="203" y="447"/>
                    <a:pt x="205" y="447"/>
                    <a:pt x="206" y="448"/>
                  </a:cubicBezTo>
                  <a:cubicBezTo>
                    <a:pt x="207" y="449"/>
                    <a:pt x="208" y="450"/>
                    <a:pt x="210" y="451"/>
                  </a:cubicBezTo>
                  <a:close/>
                  <a:moveTo>
                    <a:pt x="264" y="270"/>
                  </a:moveTo>
                  <a:cubicBezTo>
                    <a:pt x="275" y="281"/>
                    <a:pt x="284" y="291"/>
                    <a:pt x="291" y="302"/>
                  </a:cubicBezTo>
                  <a:cubicBezTo>
                    <a:pt x="299" y="313"/>
                    <a:pt x="304" y="324"/>
                    <a:pt x="306" y="334"/>
                  </a:cubicBezTo>
                  <a:cubicBezTo>
                    <a:pt x="309" y="345"/>
                    <a:pt x="308" y="355"/>
                    <a:pt x="305" y="365"/>
                  </a:cubicBezTo>
                  <a:cubicBezTo>
                    <a:pt x="302" y="375"/>
                    <a:pt x="296" y="385"/>
                    <a:pt x="287" y="394"/>
                  </a:cubicBezTo>
                  <a:cubicBezTo>
                    <a:pt x="278" y="403"/>
                    <a:pt x="269" y="409"/>
                    <a:pt x="259" y="412"/>
                  </a:cubicBezTo>
                  <a:cubicBezTo>
                    <a:pt x="250" y="415"/>
                    <a:pt x="240" y="415"/>
                    <a:pt x="230" y="413"/>
                  </a:cubicBezTo>
                  <a:cubicBezTo>
                    <a:pt x="220" y="411"/>
                    <a:pt x="210" y="406"/>
                    <a:pt x="199" y="398"/>
                  </a:cubicBezTo>
                  <a:cubicBezTo>
                    <a:pt x="189" y="391"/>
                    <a:pt x="177" y="381"/>
                    <a:pt x="166" y="369"/>
                  </a:cubicBezTo>
                  <a:cubicBezTo>
                    <a:pt x="155" y="358"/>
                    <a:pt x="146" y="347"/>
                    <a:pt x="138" y="336"/>
                  </a:cubicBezTo>
                  <a:cubicBezTo>
                    <a:pt x="131" y="326"/>
                    <a:pt x="126" y="315"/>
                    <a:pt x="123" y="304"/>
                  </a:cubicBezTo>
                  <a:cubicBezTo>
                    <a:pt x="121" y="294"/>
                    <a:pt x="121" y="284"/>
                    <a:pt x="124" y="274"/>
                  </a:cubicBezTo>
                  <a:cubicBezTo>
                    <a:pt x="127" y="264"/>
                    <a:pt x="133" y="254"/>
                    <a:pt x="142" y="244"/>
                  </a:cubicBezTo>
                  <a:cubicBezTo>
                    <a:pt x="152" y="235"/>
                    <a:pt x="161" y="229"/>
                    <a:pt x="170" y="226"/>
                  </a:cubicBezTo>
                  <a:cubicBezTo>
                    <a:pt x="179" y="223"/>
                    <a:pt x="189" y="223"/>
                    <a:pt x="199" y="226"/>
                  </a:cubicBezTo>
                  <a:cubicBezTo>
                    <a:pt x="209" y="228"/>
                    <a:pt x="219" y="233"/>
                    <a:pt x="230" y="241"/>
                  </a:cubicBezTo>
                  <a:cubicBezTo>
                    <a:pt x="241" y="248"/>
                    <a:pt x="252" y="258"/>
                    <a:pt x="264" y="270"/>
                  </a:cubicBezTo>
                  <a:close/>
                  <a:moveTo>
                    <a:pt x="246" y="290"/>
                  </a:moveTo>
                  <a:cubicBezTo>
                    <a:pt x="239" y="283"/>
                    <a:pt x="232" y="277"/>
                    <a:pt x="226" y="272"/>
                  </a:cubicBezTo>
                  <a:cubicBezTo>
                    <a:pt x="219" y="267"/>
                    <a:pt x="214" y="262"/>
                    <a:pt x="208" y="259"/>
                  </a:cubicBezTo>
                  <a:cubicBezTo>
                    <a:pt x="203" y="256"/>
                    <a:pt x="198" y="253"/>
                    <a:pt x="193" y="252"/>
                  </a:cubicBezTo>
                  <a:cubicBezTo>
                    <a:pt x="189" y="250"/>
                    <a:pt x="184" y="250"/>
                    <a:pt x="180" y="250"/>
                  </a:cubicBezTo>
                  <a:cubicBezTo>
                    <a:pt x="176" y="250"/>
                    <a:pt x="172" y="251"/>
                    <a:pt x="168" y="253"/>
                  </a:cubicBezTo>
                  <a:cubicBezTo>
                    <a:pt x="164" y="255"/>
                    <a:pt x="160" y="258"/>
                    <a:pt x="157" y="261"/>
                  </a:cubicBezTo>
                  <a:cubicBezTo>
                    <a:pt x="151" y="267"/>
                    <a:pt x="147" y="274"/>
                    <a:pt x="146" y="281"/>
                  </a:cubicBezTo>
                  <a:cubicBezTo>
                    <a:pt x="145" y="288"/>
                    <a:pt x="146" y="295"/>
                    <a:pt x="149" y="302"/>
                  </a:cubicBezTo>
                  <a:cubicBezTo>
                    <a:pt x="152" y="309"/>
                    <a:pt x="156" y="317"/>
                    <a:pt x="163" y="325"/>
                  </a:cubicBezTo>
                  <a:cubicBezTo>
                    <a:pt x="169" y="333"/>
                    <a:pt x="176" y="340"/>
                    <a:pt x="184" y="348"/>
                  </a:cubicBezTo>
                  <a:cubicBezTo>
                    <a:pt x="194" y="359"/>
                    <a:pt x="204" y="368"/>
                    <a:pt x="213" y="374"/>
                  </a:cubicBezTo>
                  <a:cubicBezTo>
                    <a:pt x="221" y="380"/>
                    <a:pt x="229" y="385"/>
                    <a:pt x="236" y="387"/>
                  </a:cubicBezTo>
                  <a:cubicBezTo>
                    <a:pt x="243" y="389"/>
                    <a:pt x="250" y="390"/>
                    <a:pt x="256" y="388"/>
                  </a:cubicBezTo>
                  <a:cubicBezTo>
                    <a:pt x="261" y="386"/>
                    <a:pt x="267" y="383"/>
                    <a:pt x="272" y="378"/>
                  </a:cubicBezTo>
                  <a:cubicBezTo>
                    <a:pt x="276" y="374"/>
                    <a:pt x="279" y="369"/>
                    <a:pt x="281" y="365"/>
                  </a:cubicBezTo>
                  <a:cubicBezTo>
                    <a:pt x="283" y="360"/>
                    <a:pt x="284" y="356"/>
                    <a:pt x="284" y="351"/>
                  </a:cubicBezTo>
                  <a:cubicBezTo>
                    <a:pt x="283" y="346"/>
                    <a:pt x="282" y="342"/>
                    <a:pt x="280" y="337"/>
                  </a:cubicBezTo>
                  <a:cubicBezTo>
                    <a:pt x="278" y="332"/>
                    <a:pt x="276" y="327"/>
                    <a:pt x="272" y="322"/>
                  </a:cubicBezTo>
                  <a:cubicBezTo>
                    <a:pt x="269" y="317"/>
                    <a:pt x="265" y="311"/>
                    <a:pt x="260" y="306"/>
                  </a:cubicBezTo>
                  <a:cubicBezTo>
                    <a:pt x="256" y="301"/>
                    <a:pt x="251" y="296"/>
                    <a:pt x="246" y="290"/>
                  </a:cubicBezTo>
                  <a:close/>
                  <a:moveTo>
                    <a:pt x="377" y="156"/>
                  </a:moveTo>
                  <a:cubicBezTo>
                    <a:pt x="388" y="167"/>
                    <a:pt x="397" y="178"/>
                    <a:pt x="404" y="189"/>
                  </a:cubicBezTo>
                  <a:cubicBezTo>
                    <a:pt x="412" y="200"/>
                    <a:pt x="417" y="211"/>
                    <a:pt x="419" y="221"/>
                  </a:cubicBezTo>
                  <a:cubicBezTo>
                    <a:pt x="422" y="232"/>
                    <a:pt x="421" y="242"/>
                    <a:pt x="419" y="252"/>
                  </a:cubicBezTo>
                  <a:cubicBezTo>
                    <a:pt x="416" y="262"/>
                    <a:pt x="409" y="272"/>
                    <a:pt x="400" y="281"/>
                  </a:cubicBezTo>
                  <a:cubicBezTo>
                    <a:pt x="391" y="290"/>
                    <a:pt x="382" y="296"/>
                    <a:pt x="372" y="299"/>
                  </a:cubicBezTo>
                  <a:cubicBezTo>
                    <a:pt x="363" y="302"/>
                    <a:pt x="353" y="302"/>
                    <a:pt x="343" y="300"/>
                  </a:cubicBezTo>
                  <a:cubicBezTo>
                    <a:pt x="333" y="297"/>
                    <a:pt x="323" y="292"/>
                    <a:pt x="312" y="285"/>
                  </a:cubicBezTo>
                  <a:cubicBezTo>
                    <a:pt x="302" y="277"/>
                    <a:pt x="291" y="268"/>
                    <a:pt x="279" y="256"/>
                  </a:cubicBezTo>
                  <a:cubicBezTo>
                    <a:pt x="268" y="245"/>
                    <a:pt x="259" y="234"/>
                    <a:pt x="251" y="223"/>
                  </a:cubicBezTo>
                  <a:cubicBezTo>
                    <a:pt x="244" y="212"/>
                    <a:pt x="239" y="202"/>
                    <a:pt x="237" y="191"/>
                  </a:cubicBezTo>
                  <a:cubicBezTo>
                    <a:pt x="234" y="181"/>
                    <a:pt x="234" y="171"/>
                    <a:pt x="237" y="160"/>
                  </a:cubicBezTo>
                  <a:cubicBezTo>
                    <a:pt x="240" y="150"/>
                    <a:pt x="246" y="141"/>
                    <a:pt x="256" y="131"/>
                  </a:cubicBezTo>
                  <a:cubicBezTo>
                    <a:pt x="265" y="122"/>
                    <a:pt x="274" y="116"/>
                    <a:pt x="283" y="113"/>
                  </a:cubicBezTo>
                  <a:cubicBezTo>
                    <a:pt x="293" y="110"/>
                    <a:pt x="302" y="110"/>
                    <a:pt x="312" y="113"/>
                  </a:cubicBezTo>
                  <a:cubicBezTo>
                    <a:pt x="322" y="115"/>
                    <a:pt x="333" y="120"/>
                    <a:pt x="343" y="127"/>
                  </a:cubicBezTo>
                  <a:cubicBezTo>
                    <a:pt x="354" y="135"/>
                    <a:pt x="365" y="145"/>
                    <a:pt x="377" y="156"/>
                  </a:cubicBezTo>
                  <a:close/>
                  <a:moveTo>
                    <a:pt x="359" y="177"/>
                  </a:moveTo>
                  <a:cubicBezTo>
                    <a:pt x="352" y="170"/>
                    <a:pt x="345" y="164"/>
                    <a:pt x="339" y="159"/>
                  </a:cubicBezTo>
                  <a:cubicBezTo>
                    <a:pt x="333" y="154"/>
                    <a:pt x="327" y="149"/>
                    <a:pt x="322" y="146"/>
                  </a:cubicBezTo>
                  <a:cubicBezTo>
                    <a:pt x="316" y="143"/>
                    <a:pt x="311" y="140"/>
                    <a:pt x="306" y="139"/>
                  </a:cubicBezTo>
                  <a:cubicBezTo>
                    <a:pt x="302" y="137"/>
                    <a:pt x="297" y="136"/>
                    <a:pt x="293" y="137"/>
                  </a:cubicBezTo>
                  <a:cubicBezTo>
                    <a:pt x="289" y="137"/>
                    <a:pt x="285" y="138"/>
                    <a:pt x="281" y="140"/>
                  </a:cubicBezTo>
                  <a:cubicBezTo>
                    <a:pt x="277" y="142"/>
                    <a:pt x="274" y="144"/>
                    <a:pt x="270" y="148"/>
                  </a:cubicBezTo>
                  <a:cubicBezTo>
                    <a:pt x="264" y="154"/>
                    <a:pt x="260" y="161"/>
                    <a:pt x="259" y="168"/>
                  </a:cubicBezTo>
                  <a:cubicBezTo>
                    <a:pt x="258" y="174"/>
                    <a:pt x="259" y="182"/>
                    <a:pt x="262" y="189"/>
                  </a:cubicBezTo>
                  <a:cubicBezTo>
                    <a:pt x="265" y="196"/>
                    <a:pt x="270" y="204"/>
                    <a:pt x="276" y="212"/>
                  </a:cubicBezTo>
                  <a:cubicBezTo>
                    <a:pt x="282" y="219"/>
                    <a:pt x="289" y="227"/>
                    <a:pt x="297" y="235"/>
                  </a:cubicBezTo>
                  <a:cubicBezTo>
                    <a:pt x="308" y="246"/>
                    <a:pt x="317" y="254"/>
                    <a:pt x="326" y="261"/>
                  </a:cubicBezTo>
                  <a:cubicBezTo>
                    <a:pt x="334" y="267"/>
                    <a:pt x="342" y="271"/>
                    <a:pt x="349" y="274"/>
                  </a:cubicBezTo>
                  <a:cubicBezTo>
                    <a:pt x="356" y="276"/>
                    <a:pt x="363" y="276"/>
                    <a:pt x="369" y="275"/>
                  </a:cubicBezTo>
                  <a:cubicBezTo>
                    <a:pt x="375" y="273"/>
                    <a:pt x="380" y="270"/>
                    <a:pt x="385" y="265"/>
                  </a:cubicBezTo>
                  <a:cubicBezTo>
                    <a:pt x="390" y="260"/>
                    <a:pt x="393" y="256"/>
                    <a:pt x="394" y="252"/>
                  </a:cubicBezTo>
                  <a:cubicBezTo>
                    <a:pt x="396" y="247"/>
                    <a:pt x="397" y="243"/>
                    <a:pt x="397" y="238"/>
                  </a:cubicBezTo>
                  <a:cubicBezTo>
                    <a:pt x="396" y="233"/>
                    <a:pt x="395" y="228"/>
                    <a:pt x="393" y="223"/>
                  </a:cubicBezTo>
                  <a:cubicBezTo>
                    <a:pt x="391" y="219"/>
                    <a:pt x="389" y="214"/>
                    <a:pt x="385" y="208"/>
                  </a:cubicBezTo>
                  <a:cubicBezTo>
                    <a:pt x="382" y="203"/>
                    <a:pt x="378" y="198"/>
                    <a:pt x="374" y="193"/>
                  </a:cubicBezTo>
                  <a:cubicBezTo>
                    <a:pt x="369" y="188"/>
                    <a:pt x="364" y="182"/>
                    <a:pt x="359" y="177"/>
                  </a:cubicBezTo>
                  <a:close/>
                  <a:moveTo>
                    <a:pt x="481" y="42"/>
                  </a:moveTo>
                  <a:cubicBezTo>
                    <a:pt x="487" y="48"/>
                    <a:pt x="493" y="54"/>
                    <a:pt x="499" y="62"/>
                  </a:cubicBezTo>
                  <a:cubicBezTo>
                    <a:pt x="504" y="69"/>
                    <a:pt x="509" y="76"/>
                    <a:pt x="513" y="84"/>
                  </a:cubicBezTo>
                  <a:cubicBezTo>
                    <a:pt x="517" y="91"/>
                    <a:pt x="521" y="99"/>
                    <a:pt x="523" y="107"/>
                  </a:cubicBezTo>
                  <a:cubicBezTo>
                    <a:pt x="525" y="115"/>
                    <a:pt x="526" y="123"/>
                    <a:pt x="525" y="132"/>
                  </a:cubicBezTo>
                  <a:cubicBezTo>
                    <a:pt x="524" y="140"/>
                    <a:pt x="522" y="149"/>
                    <a:pt x="518" y="157"/>
                  </a:cubicBezTo>
                  <a:cubicBezTo>
                    <a:pt x="514" y="165"/>
                    <a:pt x="507" y="174"/>
                    <a:pt x="499" y="182"/>
                  </a:cubicBezTo>
                  <a:cubicBezTo>
                    <a:pt x="496" y="185"/>
                    <a:pt x="493" y="188"/>
                    <a:pt x="489" y="191"/>
                  </a:cubicBezTo>
                  <a:cubicBezTo>
                    <a:pt x="486" y="193"/>
                    <a:pt x="483" y="195"/>
                    <a:pt x="480" y="197"/>
                  </a:cubicBezTo>
                  <a:cubicBezTo>
                    <a:pt x="477" y="199"/>
                    <a:pt x="474" y="200"/>
                    <a:pt x="472" y="201"/>
                  </a:cubicBezTo>
                  <a:cubicBezTo>
                    <a:pt x="470" y="202"/>
                    <a:pt x="468" y="203"/>
                    <a:pt x="466" y="203"/>
                  </a:cubicBezTo>
                  <a:cubicBezTo>
                    <a:pt x="465" y="203"/>
                    <a:pt x="464" y="203"/>
                    <a:pt x="462" y="202"/>
                  </a:cubicBezTo>
                  <a:cubicBezTo>
                    <a:pt x="461" y="201"/>
                    <a:pt x="459" y="200"/>
                    <a:pt x="457" y="198"/>
                  </a:cubicBezTo>
                  <a:cubicBezTo>
                    <a:pt x="455" y="196"/>
                    <a:pt x="454" y="195"/>
                    <a:pt x="453" y="194"/>
                  </a:cubicBezTo>
                  <a:cubicBezTo>
                    <a:pt x="452" y="193"/>
                    <a:pt x="452" y="192"/>
                    <a:pt x="452" y="191"/>
                  </a:cubicBezTo>
                  <a:cubicBezTo>
                    <a:pt x="451" y="190"/>
                    <a:pt x="451" y="189"/>
                    <a:pt x="452" y="189"/>
                  </a:cubicBezTo>
                  <a:cubicBezTo>
                    <a:pt x="452" y="188"/>
                    <a:pt x="452" y="188"/>
                    <a:pt x="453" y="187"/>
                  </a:cubicBezTo>
                  <a:cubicBezTo>
                    <a:pt x="454" y="186"/>
                    <a:pt x="455" y="185"/>
                    <a:pt x="457" y="185"/>
                  </a:cubicBezTo>
                  <a:cubicBezTo>
                    <a:pt x="459" y="184"/>
                    <a:pt x="461" y="182"/>
                    <a:pt x="464" y="181"/>
                  </a:cubicBezTo>
                  <a:cubicBezTo>
                    <a:pt x="467" y="179"/>
                    <a:pt x="471" y="177"/>
                    <a:pt x="474" y="175"/>
                  </a:cubicBezTo>
                  <a:cubicBezTo>
                    <a:pt x="478" y="172"/>
                    <a:pt x="481" y="169"/>
                    <a:pt x="485" y="165"/>
                  </a:cubicBezTo>
                  <a:cubicBezTo>
                    <a:pt x="492" y="158"/>
                    <a:pt x="497" y="151"/>
                    <a:pt x="499" y="143"/>
                  </a:cubicBezTo>
                  <a:cubicBezTo>
                    <a:pt x="502" y="135"/>
                    <a:pt x="502" y="127"/>
                    <a:pt x="501" y="119"/>
                  </a:cubicBezTo>
                  <a:cubicBezTo>
                    <a:pt x="499" y="111"/>
                    <a:pt x="496" y="103"/>
                    <a:pt x="492" y="96"/>
                  </a:cubicBezTo>
                  <a:cubicBezTo>
                    <a:pt x="487" y="88"/>
                    <a:pt x="482" y="81"/>
                    <a:pt x="475" y="74"/>
                  </a:cubicBezTo>
                  <a:cubicBezTo>
                    <a:pt x="474" y="80"/>
                    <a:pt x="471" y="87"/>
                    <a:pt x="467" y="94"/>
                  </a:cubicBezTo>
                  <a:cubicBezTo>
                    <a:pt x="464" y="101"/>
                    <a:pt x="458" y="108"/>
                    <a:pt x="451" y="115"/>
                  </a:cubicBezTo>
                  <a:cubicBezTo>
                    <a:pt x="443" y="123"/>
                    <a:pt x="435" y="129"/>
                    <a:pt x="428" y="132"/>
                  </a:cubicBezTo>
                  <a:cubicBezTo>
                    <a:pt x="420" y="135"/>
                    <a:pt x="413" y="137"/>
                    <a:pt x="406" y="136"/>
                  </a:cubicBezTo>
                  <a:cubicBezTo>
                    <a:pt x="399" y="136"/>
                    <a:pt x="392" y="134"/>
                    <a:pt x="386" y="130"/>
                  </a:cubicBezTo>
                  <a:cubicBezTo>
                    <a:pt x="379" y="126"/>
                    <a:pt x="373" y="121"/>
                    <a:pt x="366" y="115"/>
                  </a:cubicBezTo>
                  <a:cubicBezTo>
                    <a:pt x="360" y="109"/>
                    <a:pt x="355" y="102"/>
                    <a:pt x="351" y="94"/>
                  </a:cubicBezTo>
                  <a:cubicBezTo>
                    <a:pt x="347" y="87"/>
                    <a:pt x="345" y="79"/>
                    <a:pt x="345" y="71"/>
                  </a:cubicBezTo>
                  <a:cubicBezTo>
                    <a:pt x="344" y="62"/>
                    <a:pt x="346" y="54"/>
                    <a:pt x="349" y="45"/>
                  </a:cubicBezTo>
                  <a:cubicBezTo>
                    <a:pt x="353" y="37"/>
                    <a:pt x="359" y="28"/>
                    <a:pt x="367" y="20"/>
                  </a:cubicBezTo>
                  <a:cubicBezTo>
                    <a:pt x="373" y="14"/>
                    <a:pt x="379" y="9"/>
                    <a:pt x="385" y="6"/>
                  </a:cubicBezTo>
                  <a:cubicBezTo>
                    <a:pt x="391" y="3"/>
                    <a:pt x="397" y="1"/>
                    <a:pt x="404" y="1"/>
                  </a:cubicBezTo>
                  <a:cubicBezTo>
                    <a:pt x="410" y="0"/>
                    <a:pt x="416" y="1"/>
                    <a:pt x="423" y="2"/>
                  </a:cubicBezTo>
                  <a:cubicBezTo>
                    <a:pt x="429" y="4"/>
                    <a:pt x="435" y="7"/>
                    <a:pt x="442" y="10"/>
                  </a:cubicBezTo>
                  <a:cubicBezTo>
                    <a:pt x="448" y="14"/>
                    <a:pt x="455" y="19"/>
                    <a:pt x="461" y="24"/>
                  </a:cubicBezTo>
                  <a:cubicBezTo>
                    <a:pt x="468" y="29"/>
                    <a:pt x="475" y="35"/>
                    <a:pt x="481" y="42"/>
                  </a:cubicBezTo>
                  <a:close/>
                  <a:moveTo>
                    <a:pt x="460" y="59"/>
                  </a:moveTo>
                  <a:cubicBezTo>
                    <a:pt x="450" y="49"/>
                    <a:pt x="442" y="42"/>
                    <a:pt x="434" y="37"/>
                  </a:cubicBezTo>
                  <a:cubicBezTo>
                    <a:pt x="426" y="32"/>
                    <a:pt x="419" y="28"/>
                    <a:pt x="413" y="27"/>
                  </a:cubicBezTo>
                  <a:cubicBezTo>
                    <a:pt x="406" y="25"/>
                    <a:pt x="401" y="25"/>
                    <a:pt x="395" y="27"/>
                  </a:cubicBezTo>
                  <a:cubicBezTo>
                    <a:pt x="390" y="29"/>
                    <a:pt x="385" y="32"/>
                    <a:pt x="380" y="37"/>
                  </a:cubicBezTo>
                  <a:cubicBezTo>
                    <a:pt x="376" y="42"/>
                    <a:pt x="372" y="47"/>
                    <a:pt x="371" y="52"/>
                  </a:cubicBezTo>
                  <a:cubicBezTo>
                    <a:pt x="369" y="57"/>
                    <a:pt x="369" y="62"/>
                    <a:pt x="369" y="67"/>
                  </a:cubicBezTo>
                  <a:cubicBezTo>
                    <a:pt x="370" y="72"/>
                    <a:pt x="372" y="77"/>
                    <a:pt x="374" y="82"/>
                  </a:cubicBezTo>
                  <a:cubicBezTo>
                    <a:pt x="377" y="86"/>
                    <a:pt x="380" y="91"/>
                    <a:pt x="384" y="95"/>
                  </a:cubicBezTo>
                  <a:cubicBezTo>
                    <a:pt x="389" y="99"/>
                    <a:pt x="393" y="102"/>
                    <a:pt x="398" y="105"/>
                  </a:cubicBezTo>
                  <a:cubicBezTo>
                    <a:pt x="402" y="108"/>
                    <a:pt x="407" y="109"/>
                    <a:pt x="411" y="110"/>
                  </a:cubicBezTo>
                  <a:cubicBezTo>
                    <a:pt x="416" y="110"/>
                    <a:pt x="420" y="109"/>
                    <a:pt x="425" y="108"/>
                  </a:cubicBezTo>
                  <a:cubicBezTo>
                    <a:pt x="430" y="106"/>
                    <a:pt x="435" y="102"/>
                    <a:pt x="439" y="97"/>
                  </a:cubicBezTo>
                  <a:cubicBezTo>
                    <a:pt x="445" y="92"/>
                    <a:pt x="449" y="86"/>
                    <a:pt x="453" y="79"/>
                  </a:cubicBezTo>
                  <a:cubicBezTo>
                    <a:pt x="456" y="72"/>
                    <a:pt x="459" y="65"/>
                    <a:pt x="460" y="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" name="Freeform 218"/>
            <p:cNvSpPr>
              <a:spLocks/>
            </p:cNvSpPr>
            <p:nvPr/>
          </p:nvSpPr>
          <p:spPr bwMode="auto">
            <a:xfrm>
              <a:off x="7480300" y="6080125"/>
              <a:ext cx="25400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0" y="53"/>
                </a:cxn>
                <a:cxn ang="0">
                  <a:pos x="1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9" y="5"/>
                </a:cxn>
              </a:cxnLst>
              <a:rect l="0" t="0" r="r" b="b"/>
              <a:pathLst>
                <a:path w="64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4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5" y="64"/>
                    <a:pt x="14" y="65"/>
                    <a:pt x="12" y="64"/>
                  </a:cubicBezTo>
                  <a:cubicBezTo>
                    <a:pt x="10" y="64"/>
                    <a:pt x="8" y="62"/>
                    <a:pt x="5" y="59"/>
                  </a:cubicBezTo>
                  <a:cubicBezTo>
                    <a:pt x="2" y="57"/>
                    <a:pt x="1" y="54"/>
                    <a:pt x="0" y="53"/>
                  </a:cubicBezTo>
                  <a:cubicBezTo>
                    <a:pt x="0" y="51"/>
                    <a:pt x="0" y="49"/>
                    <a:pt x="1" y="48"/>
                  </a:cubicBezTo>
                  <a:lnTo>
                    <a:pt x="48" y="2"/>
                  </a:lnTo>
                  <a:cubicBezTo>
                    <a:pt x="48" y="1"/>
                    <a:pt x="49" y="1"/>
                    <a:pt x="50" y="0"/>
                  </a:cubicBezTo>
                  <a:cubicBezTo>
                    <a:pt x="50" y="0"/>
                    <a:pt x="51" y="0"/>
                    <a:pt x="52" y="0"/>
                  </a:cubicBezTo>
                  <a:cubicBezTo>
                    <a:pt x="53" y="1"/>
                    <a:pt x="54" y="1"/>
                    <a:pt x="55" y="2"/>
                  </a:cubicBezTo>
                  <a:cubicBezTo>
                    <a:pt x="56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7" name="Freeform 219"/>
            <p:cNvSpPr>
              <a:spLocks noEditPoints="1"/>
            </p:cNvSpPr>
            <p:nvPr/>
          </p:nvSpPr>
          <p:spPr bwMode="auto">
            <a:xfrm>
              <a:off x="7489825" y="5967413"/>
              <a:ext cx="115888" cy="125413"/>
            </a:xfrm>
            <a:custGeom>
              <a:avLst/>
              <a:gdLst/>
              <a:ahLst/>
              <a:cxnLst>
                <a:cxn ang="0">
                  <a:pos x="197" y="232"/>
                </a:cxn>
                <a:cxn ang="0">
                  <a:pos x="199" y="238"/>
                </a:cxn>
                <a:cxn ang="0">
                  <a:pos x="123" y="314"/>
                </a:cxn>
                <a:cxn ang="0">
                  <a:pos x="118" y="315"/>
                </a:cxn>
                <a:cxn ang="0">
                  <a:pos x="111" y="311"/>
                </a:cxn>
                <a:cxn ang="0">
                  <a:pos x="107" y="304"/>
                </a:cxn>
                <a:cxn ang="0">
                  <a:pos x="108" y="299"/>
                </a:cxn>
                <a:cxn ang="0">
                  <a:pos x="29" y="160"/>
                </a:cxn>
                <a:cxn ang="0">
                  <a:pos x="15" y="209"/>
                </a:cxn>
                <a:cxn ang="0">
                  <a:pos x="10" y="209"/>
                </a:cxn>
                <a:cxn ang="0">
                  <a:pos x="2" y="202"/>
                </a:cxn>
                <a:cxn ang="0">
                  <a:pos x="0" y="197"/>
                </a:cxn>
                <a:cxn ang="0">
                  <a:pos x="12" y="140"/>
                </a:cxn>
                <a:cxn ang="0">
                  <a:pos x="14" y="136"/>
                </a:cxn>
                <a:cxn ang="0">
                  <a:pos x="19" y="130"/>
                </a:cxn>
                <a:cxn ang="0">
                  <a:pos x="27" y="124"/>
                </a:cxn>
                <a:cxn ang="0">
                  <a:pos x="31" y="124"/>
                </a:cxn>
                <a:cxn ang="0">
                  <a:pos x="182" y="224"/>
                </a:cxn>
                <a:cxn ang="0">
                  <a:pos x="187" y="223"/>
                </a:cxn>
                <a:cxn ang="0">
                  <a:pos x="194" y="228"/>
                </a:cxn>
                <a:cxn ang="0">
                  <a:pos x="275" y="79"/>
                </a:cxn>
                <a:cxn ang="0">
                  <a:pos x="289" y="142"/>
                </a:cxn>
                <a:cxn ang="0">
                  <a:pos x="243" y="189"/>
                </a:cxn>
                <a:cxn ang="0">
                  <a:pos x="183" y="175"/>
                </a:cxn>
                <a:cxn ang="0">
                  <a:pos x="122" y="113"/>
                </a:cxn>
                <a:cxn ang="0">
                  <a:pos x="107" y="50"/>
                </a:cxn>
                <a:cxn ang="0">
                  <a:pos x="154" y="3"/>
                </a:cxn>
                <a:cxn ang="0">
                  <a:pos x="214" y="17"/>
                </a:cxn>
                <a:cxn ang="0">
                  <a:pos x="229" y="67"/>
                </a:cxn>
                <a:cxn ang="0">
                  <a:pos x="192" y="36"/>
                </a:cxn>
                <a:cxn ang="0">
                  <a:pos x="163" y="26"/>
                </a:cxn>
                <a:cxn ang="0">
                  <a:pos x="140" y="38"/>
                </a:cxn>
                <a:cxn ang="0">
                  <a:pos x="132" y="79"/>
                </a:cxn>
                <a:cxn ang="0">
                  <a:pos x="167" y="125"/>
                </a:cxn>
                <a:cxn ang="0">
                  <a:pos x="220" y="164"/>
                </a:cxn>
                <a:cxn ang="0">
                  <a:pos x="256" y="154"/>
                </a:cxn>
                <a:cxn ang="0">
                  <a:pos x="267" y="128"/>
                </a:cxn>
                <a:cxn ang="0">
                  <a:pos x="256" y="98"/>
                </a:cxn>
                <a:cxn ang="0">
                  <a:pos x="229" y="67"/>
                </a:cxn>
              </a:cxnLst>
              <a:rect l="0" t="0" r="r" b="b"/>
              <a:pathLst>
                <a:path w="292" h="315">
                  <a:moveTo>
                    <a:pt x="194" y="228"/>
                  </a:moveTo>
                  <a:cubicBezTo>
                    <a:pt x="195" y="229"/>
                    <a:pt x="196" y="231"/>
                    <a:pt x="197" y="232"/>
                  </a:cubicBezTo>
                  <a:cubicBezTo>
                    <a:pt x="198" y="233"/>
                    <a:pt x="198" y="234"/>
                    <a:pt x="199" y="235"/>
                  </a:cubicBezTo>
                  <a:cubicBezTo>
                    <a:pt x="199" y="236"/>
                    <a:pt x="199" y="237"/>
                    <a:pt x="199" y="238"/>
                  </a:cubicBezTo>
                  <a:cubicBezTo>
                    <a:pt x="198" y="238"/>
                    <a:pt x="198" y="239"/>
                    <a:pt x="198" y="239"/>
                  </a:cubicBezTo>
                  <a:lnTo>
                    <a:pt x="123" y="314"/>
                  </a:lnTo>
                  <a:cubicBezTo>
                    <a:pt x="122" y="315"/>
                    <a:pt x="122" y="315"/>
                    <a:pt x="121" y="315"/>
                  </a:cubicBezTo>
                  <a:cubicBezTo>
                    <a:pt x="120" y="315"/>
                    <a:pt x="119" y="315"/>
                    <a:pt x="118" y="315"/>
                  </a:cubicBezTo>
                  <a:cubicBezTo>
                    <a:pt x="117" y="315"/>
                    <a:pt x="116" y="315"/>
                    <a:pt x="115" y="314"/>
                  </a:cubicBezTo>
                  <a:cubicBezTo>
                    <a:pt x="114" y="313"/>
                    <a:pt x="113" y="312"/>
                    <a:pt x="111" y="311"/>
                  </a:cubicBezTo>
                  <a:cubicBezTo>
                    <a:pt x="110" y="309"/>
                    <a:pt x="109" y="308"/>
                    <a:pt x="108" y="307"/>
                  </a:cubicBezTo>
                  <a:cubicBezTo>
                    <a:pt x="108" y="306"/>
                    <a:pt x="107" y="305"/>
                    <a:pt x="107" y="304"/>
                  </a:cubicBezTo>
                  <a:cubicBezTo>
                    <a:pt x="106" y="303"/>
                    <a:pt x="106" y="302"/>
                    <a:pt x="106" y="301"/>
                  </a:cubicBezTo>
                  <a:cubicBezTo>
                    <a:pt x="107" y="300"/>
                    <a:pt x="107" y="300"/>
                    <a:pt x="108" y="299"/>
                  </a:cubicBezTo>
                  <a:lnTo>
                    <a:pt x="137" y="269"/>
                  </a:lnTo>
                  <a:lnTo>
                    <a:pt x="29" y="160"/>
                  </a:lnTo>
                  <a:lnTo>
                    <a:pt x="18" y="204"/>
                  </a:lnTo>
                  <a:cubicBezTo>
                    <a:pt x="17" y="207"/>
                    <a:pt x="16" y="208"/>
                    <a:pt x="15" y="209"/>
                  </a:cubicBezTo>
                  <a:cubicBezTo>
                    <a:pt x="15" y="210"/>
                    <a:pt x="14" y="211"/>
                    <a:pt x="13" y="211"/>
                  </a:cubicBezTo>
                  <a:cubicBezTo>
                    <a:pt x="12" y="211"/>
                    <a:pt x="11" y="210"/>
                    <a:pt x="10" y="209"/>
                  </a:cubicBezTo>
                  <a:cubicBezTo>
                    <a:pt x="8" y="208"/>
                    <a:pt x="7" y="207"/>
                    <a:pt x="5" y="205"/>
                  </a:cubicBezTo>
                  <a:cubicBezTo>
                    <a:pt x="4" y="204"/>
                    <a:pt x="3" y="203"/>
                    <a:pt x="2" y="202"/>
                  </a:cubicBezTo>
                  <a:cubicBezTo>
                    <a:pt x="1" y="201"/>
                    <a:pt x="1" y="200"/>
                    <a:pt x="0" y="199"/>
                  </a:cubicBezTo>
                  <a:cubicBezTo>
                    <a:pt x="0" y="199"/>
                    <a:pt x="0" y="198"/>
                    <a:pt x="0" y="197"/>
                  </a:cubicBezTo>
                  <a:cubicBezTo>
                    <a:pt x="0" y="196"/>
                    <a:pt x="0" y="195"/>
                    <a:pt x="0" y="194"/>
                  </a:cubicBezTo>
                  <a:lnTo>
                    <a:pt x="12" y="140"/>
                  </a:lnTo>
                  <a:cubicBezTo>
                    <a:pt x="12" y="139"/>
                    <a:pt x="12" y="139"/>
                    <a:pt x="12" y="138"/>
                  </a:cubicBezTo>
                  <a:cubicBezTo>
                    <a:pt x="13" y="138"/>
                    <a:pt x="13" y="137"/>
                    <a:pt x="14" y="136"/>
                  </a:cubicBezTo>
                  <a:cubicBezTo>
                    <a:pt x="14" y="135"/>
                    <a:pt x="15" y="134"/>
                    <a:pt x="16" y="134"/>
                  </a:cubicBezTo>
                  <a:cubicBezTo>
                    <a:pt x="16" y="133"/>
                    <a:pt x="18" y="132"/>
                    <a:pt x="19" y="130"/>
                  </a:cubicBezTo>
                  <a:cubicBezTo>
                    <a:pt x="21" y="128"/>
                    <a:pt x="22" y="127"/>
                    <a:pt x="23" y="126"/>
                  </a:cubicBezTo>
                  <a:cubicBezTo>
                    <a:pt x="25" y="125"/>
                    <a:pt x="26" y="124"/>
                    <a:pt x="27" y="124"/>
                  </a:cubicBezTo>
                  <a:cubicBezTo>
                    <a:pt x="28" y="123"/>
                    <a:pt x="29" y="123"/>
                    <a:pt x="29" y="124"/>
                  </a:cubicBezTo>
                  <a:cubicBezTo>
                    <a:pt x="30" y="124"/>
                    <a:pt x="30" y="124"/>
                    <a:pt x="31" y="124"/>
                  </a:cubicBezTo>
                  <a:lnTo>
                    <a:pt x="156" y="250"/>
                  </a:lnTo>
                  <a:lnTo>
                    <a:pt x="182" y="224"/>
                  </a:lnTo>
                  <a:cubicBezTo>
                    <a:pt x="183" y="224"/>
                    <a:pt x="184" y="223"/>
                    <a:pt x="184" y="223"/>
                  </a:cubicBezTo>
                  <a:cubicBezTo>
                    <a:pt x="185" y="223"/>
                    <a:pt x="186" y="223"/>
                    <a:pt x="187" y="223"/>
                  </a:cubicBezTo>
                  <a:cubicBezTo>
                    <a:pt x="188" y="224"/>
                    <a:pt x="189" y="224"/>
                    <a:pt x="190" y="225"/>
                  </a:cubicBezTo>
                  <a:cubicBezTo>
                    <a:pt x="191" y="226"/>
                    <a:pt x="193" y="227"/>
                    <a:pt x="194" y="228"/>
                  </a:cubicBezTo>
                  <a:close/>
                  <a:moveTo>
                    <a:pt x="247" y="46"/>
                  </a:moveTo>
                  <a:cubicBezTo>
                    <a:pt x="258" y="57"/>
                    <a:pt x="267" y="68"/>
                    <a:pt x="275" y="79"/>
                  </a:cubicBezTo>
                  <a:cubicBezTo>
                    <a:pt x="282" y="90"/>
                    <a:pt x="287" y="100"/>
                    <a:pt x="289" y="111"/>
                  </a:cubicBezTo>
                  <a:cubicBezTo>
                    <a:pt x="292" y="121"/>
                    <a:pt x="292" y="132"/>
                    <a:pt x="289" y="142"/>
                  </a:cubicBezTo>
                  <a:cubicBezTo>
                    <a:pt x="286" y="152"/>
                    <a:pt x="280" y="161"/>
                    <a:pt x="270" y="171"/>
                  </a:cubicBezTo>
                  <a:cubicBezTo>
                    <a:pt x="261" y="180"/>
                    <a:pt x="252" y="186"/>
                    <a:pt x="243" y="189"/>
                  </a:cubicBezTo>
                  <a:cubicBezTo>
                    <a:pt x="233" y="192"/>
                    <a:pt x="224" y="192"/>
                    <a:pt x="214" y="190"/>
                  </a:cubicBezTo>
                  <a:cubicBezTo>
                    <a:pt x="204" y="187"/>
                    <a:pt x="193" y="182"/>
                    <a:pt x="183" y="175"/>
                  </a:cubicBezTo>
                  <a:cubicBezTo>
                    <a:pt x="172" y="167"/>
                    <a:pt x="161" y="157"/>
                    <a:pt x="149" y="146"/>
                  </a:cubicBezTo>
                  <a:cubicBezTo>
                    <a:pt x="138" y="135"/>
                    <a:pt x="129" y="124"/>
                    <a:pt x="122" y="113"/>
                  </a:cubicBezTo>
                  <a:cubicBezTo>
                    <a:pt x="114" y="102"/>
                    <a:pt x="109" y="91"/>
                    <a:pt x="107" y="81"/>
                  </a:cubicBezTo>
                  <a:cubicBezTo>
                    <a:pt x="104" y="70"/>
                    <a:pt x="105" y="60"/>
                    <a:pt x="107" y="50"/>
                  </a:cubicBezTo>
                  <a:cubicBezTo>
                    <a:pt x="110" y="40"/>
                    <a:pt x="116" y="30"/>
                    <a:pt x="126" y="21"/>
                  </a:cubicBezTo>
                  <a:cubicBezTo>
                    <a:pt x="135" y="12"/>
                    <a:pt x="144" y="6"/>
                    <a:pt x="154" y="3"/>
                  </a:cubicBezTo>
                  <a:cubicBezTo>
                    <a:pt x="163" y="0"/>
                    <a:pt x="173" y="0"/>
                    <a:pt x="183" y="2"/>
                  </a:cubicBezTo>
                  <a:cubicBezTo>
                    <a:pt x="193" y="5"/>
                    <a:pt x="203" y="10"/>
                    <a:pt x="214" y="17"/>
                  </a:cubicBezTo>
                  <a:cubicBezTo>
                    <a:pt x="224" y="25"/>
                    <a:pt x="235" y="34"/>
                    <a:pt x="247" y="46"/>
                  </a:cubicBezTo>
                  <a:close/>
                  <a:moveTo>
                    <a:pt x="229" y="67"/>
                  </a:moveTo>
                  <a:cubicBezTo>
                    <a:pt x="222" y="60"/>
                    <a:pt x="215" y="54"/>
                    <a:pt x="209" y="48"/>
                  </a:cubicBezTo>
                  <a:cubicBezTo>
                    <a:pt x="203" y="43"/>
                    <a:pt x="197" y="39"/>
                    <a:pt x="192" y="36"/>
                  </a:cubicBezTo>
                  <a:cubicBezTo>
                    <a:pt x="186" y="32"/>
                    <a:pt x="181" y="30"/>
                    <a:pt x="177" y="28"/>
                  </a:cubicBezTo>
                  <a:cubicBezTo>
                    <a:pt x="172" y="27"/>
                    <a:pt x="168" y="26"/>
                    <a:pt x="163" y="26"/>
                  </a:cubicBezTo>
                  <a:cubicBezTo>
                    <a:pt x="159" y="26"/>
                    <a:pt x="155" y="28"/>
                    <a:pt x="151" y="29"/>
                  </a:cubicBezTo>
                  <a:cubicBezTo>
                    <a:pt x="148" y="31"/>
                    <a:pt x="144" y="34"/>
                    <a:pt x="140" y="38"/>
                  </a:cubicBezTo>
                  <a:cubicBezTo>
                    <a:pt x="134" y="44"/>
                    <a:pt x="131" y="50"/>
                    <a:pt x="130" y="57"/>
                  </a:cubicBezTo>
                  <a:cubicBezTo>
                    <a:pt x="129" y="64"/>
                    <a:pt x="130" y="71"/>
                    <a:pt x="132" y="79"/>
                  </a:cubicBezTo>
                  <a:cubicBezTo>
                    <a:pt x="135" y="86"/>
                    <a:pt x="140" y="94"/>
                    <a:pt x="146" y="101"/>
                  </a:cubicBezTo>
                  <a:cubicBezTo>
                    <a:pt x="152" y="109"/>
                    <a:pt x="159" y="117"/>
                    <a:pt x="167" y="125"/>
                  </a:cubicBezTo>
                  <a:cubicBezTo>
                    <a:pt x="178" y="136"/>
                    <a:pt x="187" y="144"/>
                    <a:pt x="196" y="150"/>
                  </a:cubicBezTo>
                  <a:cubicBezTo>
                    <a:pt x="205" y="157"/>
                    <a:pt x="212" y="161"/>
                    <a:pt x="220" y="164"/>
                  </a:cubicBezTo>
                  <a:cubicBezTo>
                    <a:pt x="227" y="166"/>
                    <a:pt x="233" y="166"/>
                    <a:pt x="239" y="165"/>
                  </a:cubicBezTo>
                  <a:cubicBezTo>
                    <a:pt x="245" y="163"/>
                    <a:pt x="250" y="160"/>
                    <a:pt x="256" y="154"/>
                  </a:cubicBezTo>
                  <a:cubicBezTo>
                    <a:pt x="260" y="150"/>
                    <a:pt x="263" y="146"/>
                    <a:pt x="265" y="141"/>
                  </a:cubicBezTo>
                  <a:cubicBezTo>
                    <a:pt x="266" y="137"/>
                    <a:pt x="267" y="132"/>
                    <a:pt x="267" y="128"/>
                  </a:cubicBezTo>
                  <a:cubicBezTo>
                    <a:pt x="267" y="123"/>
                    <a:pt x="266" y="118"/>
                    <a:pt x="264" y="113"/>
                  </a:cubicBezTo>
                  <a:cubicBezTo>
                    <a:pt x="262" y="108"/>
                    <a:pt x="259" y="103"/>
                    <a:pt x="256" y="98"/>
                  </a:cubicBezTo>
                  <a:cubicBezTo>
                    <a:pt x="252" y="93"/>
                    <a:pt x="248" y="88"/>
                    <a:pt x="244" y="83"/>
                  </a:cubicBezTo>
                  <a:cubicBezTo>
                    <a:pt x="239" y="77"/>
                    <a:pt x="234" y="72"/>
                    <a:pt x="229" y="6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8" name="Freeform 220"/>
            <p:cNvSpPr>
              <a:spLocks noEditPoints="1"/>
            </p:cNvSpPr>
            <p:nvPr/>
          </p:nvSpPr>
          <p:spPr bwMode="auto">
            <a:xfrm>
              <a:off x="7554913" y="6084888"/>
              <a:ext cx="212725" cy="217488"/>
            </a:xfrm>
            <a:custGeom>
              <a:avLst/>
              <a:gdLst/>
              <a:ahLst/>
              <a:cxnLst>
                <a:cxn ang="0">
                  <a:pos x="214" y="461"/>
                </a:cxn>
                <a:cxn ang="0">
                  <a:pos x="134" y="545"/>
                </a:cxn>
                <a:cxn ang="0">
                  <a:pos x="124" y="547"/>
                </a:cxn>
                <a:cxn ang="0">
                  <a:pos x="114" y="536"/>
                </a:cxn>
                <a:cxn ang="0">
                  <a:pos x="111" y="469"/>
                </a:cxn>
                <a:cxn ang="0">
                  <a:pos x="96" y="395"/>
                </a:cxn>
                <a:cxn ang="0">
                  <a:pos x="64" y="373"/>
                </a:cxn>
                <a:cxn ang="0">
                  <a:pos x="28" y="399"/>
                </a:cxn>
                <a:cxn ang="0">
                  <a:pos x="17" y="429"/>
                </a:cxn>
                <a:cxn ang="0">
                  <a:pos x="10" y="428"/>
                </a:cxn>
                <a:cxn ang="0">
                  <a:pos x="1" y="419"/>
                </a:cxn>
                <a:cxn ang="0">
                  <a:pos x="2" y="405"/>
                </a:cxn>
                <a:cxn ang="0">
                  <a:pos x="24" y="365"/>
                </a:cxn>
                <a:cxn ang="0">
                  <a:pos x="86" y="349"/>
                </a:cxn>
                <a:cxn ang="0">
                  <a:pos x="125" y="396"/>
                </a:cxn>
                <a:cxn ang="0">
                  <a:pos x="135" y="513"/>
                </a:cxn>
                <a:cxn ang="0">
                  <a:pos x="202" y="449"/>
                </a:cxn>
                <a:cxn ang="0">
                  <a:pos x="263" y="273"/>
                </a:cxn>
                <a:cxn ang="0">
                  <a:pos x="305" y="368"/>
                </a:cxn>
                <a:cxn ang="0">
                  <a:pos x="230" y="416"/>
                </a:cxn>
                <a:cxn ang="0">
                  <a:pos x="138" y="339"/>
                </a:cxn>
                <a:cxn ang="0">
                  <a:pos x="142" y="247"/>
                </a:cxn>
                <a:cxn ang="0">
                  <a:pos x="230" y="244"/>
                </a:cxn>
                <a:cxn ang="0">
                  <a:pos x="225" y="275"/>
                </a:cxn>
                <a:cxn ang="0">
                  <a:pos x="179" y="253"/>
                </a:cxn>
                <a:cxn ang="0">
                  <a:pos x="146" y="284"/>
                </a:cxn>
                <a:cxn ang="0">
                  <a:pos x="183" y="351"/>
                </a:cxn>
                <a:cxn ang="0">
                  <a:pos x="255" y="391"/>
                </a:cxn>
                <a:cxn ang="0">
                  <a:pos x="283" y="354"/>
                </a:cxn>
                <a:cxn ang="0">
                  <a:pos x="260" y="309"/>
                </a:cxn>
                <a:cxn ang="0">
                  <a:pos x="440" y="232"/>
                </a:cxn>
                <a:cxn ang="0">
                  <a:pos x="440" y="240"/>
                </a:cxn>
                <a:cxn ang="0">
                  <a:pos x="361" y="315"/>
                </a:cxn>
                <a:cxn ang="0">
                  <a:pos x="351" y="307"/>
                </a:cxn>
                <a:cxn ang="0">
                  <a:pos x="350" y="299"/>
                </a:cxn>
                <a:cxn ang="0">
                  <a:pos x="260" y="205"/>
                </a:cxn>
                <a:cxn ang="0">
                  <a:pos x="252" y="210"/>
                </a:cxn>
                <a:cxn ang="0">
                  <a:pos x="243" y="200"/>
                </a:cxn>
                <a:cxn ang="0">
                  <a:pos x="254" y="140"/>
                </a:cxn>
                <a:cxn ang="0">
                  <a:pos x="258" y="134"/>
                </a:cxn>
                <a:cxn ang="0">
                  <a:pos x="269" y="124"/>
                </a:cxn>
                <a:cxn ang="0">
                  <a:pos x="399" y="250"/>
                </a:cxn>
                <a:cxn ang="0">
                  <a:pos x="430" y="223"/>
                </a:cxn>
                <a:cxn ang="0">
                  <a:pos x="490" y="46"/>
                </a:cxn>
                <a:cxn ang="0">
                  <a:pos x="531" y="142"/>
                </a:cxn>
                <a:cxn ang="0">
                  <a:pos x="456" y="190"/>
                </a:cxn>
                <a:cxn ang="0">
                  <a:pos x="364" y="113"/>
                </a:cxn>
                <a:cxn ang="0">
                  <a:pos x="368" y="21"/>
                </a:cxn>
                <a:cxn ang="0">
                  <a:pos x="456" y="17"/>
                </a:cxn>
                <a:cxn ang="0">
                  <a:pos x="452" y="49"/>
                </a:cxn>
                <a:cxn ang="0">
                  <a:pos x="406" y="26"/>
                </a:cxn>
                <a:cxn ang="0">
                  <a:pos x="372" y="57"/>
                </a:cxn>
                <a:cxn ang="0">
                  <a:pos x="410" y="125"/>
                </a:cxn>
                <a:cxn ang="0">
                  <a:pos x="481" y="165"/>
                </a:cxn>
                <a:cxn ang="0">
                  <a:pos x="509" y="128"/>
                </a:cxn>
                <a:cxn ang="0">
                  <a:pos x="486" y="83"/>
                </a:cxn>
              </a:cxnLst>
              <a:rect l="0" t="0" r="r" b="b"/>
              <a:pathLst>
                <a:path w="534" h="549">
                  <a:moveTo>
                    <a:pt x="209" y="454"/>
                  </a:moveTo>
                  <a:cubicBezTo>
                    <a:pt x="210" y="455"/>
                    <a:pt x="212" y="457"/>
                    <a:pt x="212" y="458"/>
                  </a:cubicBezTo>
                  <a:cubicBezTo>
                    <a:pt x="213" y="459"/>
                    <a:pt x="214" y="460"/>
                    <a:pt x="214" y="461"/>
                  </a:cubicBezTo>
                  <a:cubicBezTo>
                    <a:pt x="215" y="462"/>
                    <a:pt x="215" y="463"/>
                    <a:pt x="214" y="464"/>
                  </a:cubicBezTo>
                  <a:cubicBezTo>
                    <a:pt x="214" y="465"/>
                    <a:pt x="214" y="466"/>
                    <a:pt x="213" y="466"/>
                  </a:cubicBezTo>
                  <a:lnTo>
                    <a:pt x="134" y="545"/>
                  </a:lnTo>
                  <a:cubicBezTo>
                    <a:pt x="133" y="546"/>
                    <a:pt x="132" y="547"/>
                    <a:pt x="131" y="548"/>
                  </a:cubicBezTo>
                  <a:cubicBezTo>
                    <a:pt x="130" y="548"/>
                    <a:pt x="129" y="549"/>
                    <a:pt x="128" y="548"/>
                  </a:cubicBezTo>
                  <a:cubicBezTo>
                    <a:pt x="127" y="548"/>
                    <a:pt x="125" y="548"/>
                    <a:pt x="124" y="547"/>
                  </a:cubicBezTo>
                  <a:cubicBezTo>
                    <a:pt x="123" y="546"/>
                    <a:pt x="121" y="545"/>
                    <a:pt x="120" y="543"/>
                  </a:cubicBezTo>
                  <a:cubicBezTo>
                    <a:pt x="118" y="542"/>
                    <a:pt x="117" y="541"/>
                    <a:pt x="116" y="539"/>
                  </a:cubicBezTo>
                  <a:cubicBezTo>
                    <a:pt x="115" y="538"/>
                    <a:pt x="114" y="537"/>
                    <a:pt x="114" y="536"/>
                  </a:cubicBezTo>
                  <a:cubicBezTo>
                    <a:pt x="113" y="535"/>
                    <a:pt x="113" y="533"/>
                    <a:pt x="113" y="532"/>
                  </a:cubicBezTo>
                  <a:cubicBezTo>
                    <a:pt x="112" y="530"/>
                    <a:pt x="112" y="529"/>
                    <a:pt x="112" y="527"/>
                  </a:cubicBezTo>
                  <a:lnTo>
                    <a:pt x="111" y="469"/>
                  </a:lnTo>
                  <a:cubicBezTo>
                    <a:pt x="111" y="456"/>
                    <a:pt x="110" y="444"/>
                    <a:pt x="109" y="435"/>
                  </a:cubicBezTo>
                  <a:cubicBezTo>
                    <a:pt x="108" y="425"/>
                    <a:pt x="106" y="417"/>
                    <a:pt x="103" y="411"/>
                  </a:cubicBezTo>
                  <a:cubicBezTo>
                    <a:pt x="101" y="404"/>
                    <a:pt x="99" y="399"/>
                    <a:pt x="96" y="395"/>
                  </a:cubicBezTo>
                  <a:cubicBezTo>
                    <a:pt x="93" y="390"/>
                    <a:pt x="90" y="387"/>
                    <a:pt x="87" y="383"/>
                  </a:cubicBezTo>
                  <a:cubicBezTo>
                    <a:pt x="83" y="380"/>
                    <a:pt x="80" y="378"/>
                    <a:pt x="76" y="376"/>
                  </a:cubicBezTo>
                  <a:cubicBezTo>
                    <a:pt x="72" y="374"/>
                    <a:pt x="68" y="373"/>
                    <a:pt x="64" y="373"/>
                  </a:cubicBezTo>
                  <a:cubicBezTo>
                    <a:pt x="60" y="373"/>
                    <a:pt x="55" y="374"/>
                    <a:pt x="51" y="376"/>
                  </a:cubicBezTo>
                  <a:cubicBezTo>
                    <a:pt x="47" y="377"/>
                    <a:pt x="43" y="380"/>
                    <a:pt x="39" y="384"/>
                  </a:cubicBezTo>
                  <a:cubicBezTo>
                    <a:pt x="34" y="389"/>
                    <a:pt x="31" y="394"/>
                    <a:pt x="28" y="399"/>
                  </a:cubicBezTo>
                  <a:cubicBezTo>
                    <a:pt x="26" y="404"/>
                    <a:pt x="24" y="408"/>
                    <a:pt x="23" y="412"/>
                  </a:cubicBezTo>
                  <a:cubicBezTo>
                    <a:pt x="21" y="417"/>
                    <a:pt x="20" y="420"/>
                    <a:pt x="20" y="423"/>
                  </a:cubicBezTo>
                  <a:cubicBezTo>
                    <a:pt x="19" y="427"/>
                    <a:pt x="18" y="429"/>
                    <a:pt x="17" y="429"/>
                  </a:cubicBezTo>
                  <a:cubicBezTo>
                    <a:pt x="17" y="430"/>
                    <a:pt x="16" y="430"/>
                    <a:pt x="16" y="430"/>
                  </a:cubicBezTo>
                  <a:cubicBezTo>
                    <a:pt x="15" y="431"/>
                    <a:pt x="14" y="430"/>
                    <a:pt x="13" y="430"/>
                  </a:cubicBezTo>
                  <a:cubicBezTo>
                    <a:pt x="12" y="430"/>
                    <a:pt x="11" y="429"/>
                    <a:pt x="10" y="428"/>
                  </a:cubicBezTo>
                  <a:cubicBezTo>
                    <a:pt x="9" y="427"/>
                    <a:pt x="7" y="426"/>
                    <a:pt x="6" y="424"/>
                  </a:cubicBezTo>
                  <a:cubicBezTo>
                    <a:pt x="5" y="423"/>
                    <a:pt x="4" y="422"/>
                    <a:pt x="3" y="421"/>
                  </a:cubicBezTo>
                  <a:cubicBezTo>
                    <a:pt x="2" y="420"/>
                    <a:pt x="2" y="420"/>
                    <a:pt x="1" y="419"/>
                  </a:cubicBezTo>
                  <a:cubicBezTo>
                    <a:pt x="1" y="418"/>
                    <a:pt x="0" y="417"/>
                    <a:pt x="0" y="416"/>
                  </a:cubicBezTo>
                  <a:cubicBezTo>
                    <a:pt x="0" y="416"/>
                    <a:pt x="0" y="414"/>
                    <a:pt x="0" y="413"/>
                  </a:cubicBezTo>
                  <a:cubicBezTo>
                    <a:pt x="0" y="411"/>
                    <a:pt x="1" y="408"/>
                    <a:pt x="2" y="405"/>
                  </a:cubicBezTo>
                  <a:cubicBezTo>
                    <a:pt x="2" y="401"/>
                    <a:pt x="4" y="397"/>
                    <a:pt x="6" y="393"/>
                  </a:cubicBezTo>
                  <a:cubicBezTo>
                    <a:pt x="8" y="388"/>
                    <a:pt x="10" y="384"/>
                    <a:pt x="13" y="379"/>
                  </a:cubicBezTo>
                  <a:cubicBezTo>
                    <a:pt x="16" y="374"/>
                    <a:pt x="20" y="369"/>
                    <a:pt x="24" y="365"/>
                  </a:cubicBezTo>
                  <a:cubicBezTo>
                    <a:pt x="31" y="358"/>
                    <a:pt x="38" y="353"/>
                    <a:pt x="46" y="350"/>
                  </a:cubicBezTo>
                  <a:cubicBezTo>
                    <a:pt x="53" y="347"/>
                    <a:pt x="60" y="345"/>
                    <a:pt x="66" y="345"/>
                  </a:cubicBezTo>
                  <a:cubicBezTo>
                    <a:pt x="73" y="345"/>
                    <a:pt x="80" y="346"/>
                    <a:pt x="86" y="349"/>
                  </a:cubicBezTo>
                  <a:cubicBezTo>
                    <a:pt x="92" y="352"/>
                    <a:pt x="98" y="356"/>
                    <a:pt x="103" y="361"/>
                  </a:cubicBezTo>
                  <a:cubicBezTo>
                    <a:pt x="107" y="365"/>
                    <a:pt x="112" y="370"/>
                    <a:pt x="115" y="376"/>
                  </a:cubicBezTo>
                  <a:cubicBezTo>
                    <a:pt x="119" y="381"/>
                    <a:pt x="122" y="388"/>
                    <a:pt x="125" y="396"/>
                  </a:cubicBezTo>
                  <a:cubicBezTo>
                    <a:pt x="128" y="403"/>
                    <a:pt x="130" y="413"/>
                    <a:pt x="131" y="424"/>
                  </a:cubicBezTo>
                  <a:cubicBezTo>
                    <a:pt x="133" y="436"/>
                    <a:pt x="133" y="450"/>
                    <a:pt x="134" y="466"/>
                  </a:cubicBezTo>
                  <a:lnTo>
                    <a:pt x="135" y="513"/>
                  </a:lnTo>
                  <a:lnTo>
                    <a:pt x="197" y="450"/>
                  </a:lnTo>
                  <a:cubicBezTo>
                    <a:pt x="197" y="450"/>
                    <a:pt x="198" y="449"/>
                    <a:pt x="199" y="449"/>
                  </a:cubicBezTo>
                  <a:cubicBezTo>
                    <a:pt x="200" y="449"/>
                    <a:pt x="201" y="449"/>
                    <a:pt x="202" y="449"/>
                  </a:cubicBezTo>
                  <a:cubicBezTo>
                    <a:pt x="203" y="450"/>
                    <a:pt x="204" y="450"/>
                    <a:pt x="205" y="451"/>
                  </a:cubicBezTo>
                  <a:cubicBezTo>
                    <a:pt x="207" y="452"/>
                    <a:pt x="208" y="453"/>
                    <a:pt x="209" y="454"/>
                  </a:cubicBezTo>
                  <a:close/>
                  <a:moveTo>
                    <a:pt x="263" y="273"/>
                  </a:moveTo>
                  <a:cubicBezTo>
                    <a:pt x="274" y="284"/>
                    <a:pt x="284" y="294"/>
                    <a:pt x="291" y="305"/>
                  </a:cubicBezTo>
                  <a:cubicBezTo>
                    <a:pt x="298" y="316"/>
                    <a:pt x="303" y="327"/>
                    <a:pt x="306" y="337"/>
                  </a:cubicBezTo>
                  <a:cubicBezTo>
                    <a:pt x="308" y="348"/>
                    <a:pt x="308" y="358"/>
                    <a:pt x="305" y="368"/>
                  </a:cubicBezTo>
                  <a:cubicBezTo>
                    <a:pt x="302" y="378"/>
                    <a:pt x="296" y="388"/>
                    <a:pt x="286" y="397"/>
                  </a:cubicBezTo>
                  <a:cubicBezTo>
                    <a:pt x="277" y="406"/>
                    <a:pt x="268" y="412"/>
                    <a:pt x="259" y="415"/>
                  </a:cubicBezTo>
                  <a:cubicBezTo>
                    <a:pt x="250" y="418"/>
                    <a:pt x="240" y="418"/>
                    <a:pt x="230" y="416"/>
                  </a:cubicBezTo>
                  <a:cubicBezTo>
                    <a:pt x="220" y="414"/>
                    <a:pt x="210" y="409"/>
                    <a:pt x="199" y="401"/>
                  </a:cubicBezTo>
                  <a:cubicBezTo>
                    <a:pt x="188" y="394"/>
                    <a:pt x="177" y="384"/>
                    <a:pt x="165" y="372"/>
                  </a:cubicBezTo>
                  <a:cubicBezTo>
                    <a:pt x="154" y="361"/>
                    <a:pt x="145" y="350"/>
                    <a:pt x="138" y="339"/>
                  </a:cubicBezTo>
                  <a:cubicBezTo>
                    <a:pt x="131" y="329"/>
                    <a:pt x="126" y="318"/>
                    <a:pt x="123" y="307"/>
                  </a:cubicBezTo>
                  <a:cubicBezTo>
                    <a:pt x="120" y="297"/>
                    <a:pt x="121" y="287"/>
                    <a:pt x="124" y="277"/>
                  </a:cubicBezTo>
                  <a:cubicBezTo>
                    <a:pt x="127" y="267"/>
                    <a:pt x="133" y="257"/>
                    <a:pt x="142" y="247"/>
                  </a:cubicBezTo>
                  <a:cubicBezTo>
                    <a:pt x="151" y="238"/>
                    <a:pt x="160" y="232"/>
                    <a:pt x="170" y="229"/>
                  </a:cubicBezTo>
                  <a:cubicBezTo>
                    <a:pt x="179" y="226"/>
                    <a:pt x="189" y="226"/>
                    <a:pt x="199" y="229"/>
                  </a:cubicBezTo>
                  <a:cubicBezTo>
                    <a:pt x="209" y="231"/>
                    <a:pt x="219" y="236"/>
                    <a:pt x="230" y="244"/>
                  </a:cubicBezTo>
                  <a:cubicBezTo>
                    <a:pt x="240" y="251"/>
                    <a:pt x="252" y="261"/>
                    <a:pt x="263" y="273"/>
                  </a:cubicBezTo>
                  <a:close/>
                  <a:moveTo>
                    <a:pt x="245" y="293"/>
                  </a:moveTo>
                  <a:cubicBezTo>
                    <a:pt x="238" y="286"/>
                    <a:pt x="231" y="280"/>
                    <a:pt x="225" y="275"/>
                  </a:cubicBezTo>
                  <a:cubicBezTo>
                    <a:pt x="219" y="270"/>
                    <a:pt x="213" y="265"/>
                    <a:pt x="208" y="262"/>
                  </a:cubicBezTo>
                  <a:cubicBezTo>
                    <a:pt x="203" y="259"/>
                    <a:pt x="198" y="256"/>
                    <a:pt x="193" y="255"/>
                  </a:cubicBezTo>
                  <a:cubicBezTo>
                    <a:pt x="188" y="253"/>
                    <a:pt x="184" y="253"/>
                    <a:pt x="179" y="253"/>
                  </a:cubicBezTo>
                  <a:cubicBezTo>
                    <a:pt x="175" y="253"/>
                    <a:pt x="171" y="254"/>
                    <a:pt x="168" y="256"/>
                  </a:cubicBezTo>
                  <a:cubicBezTo>
                    <a:pt x="164" y="258"/>
                    <a:pt x="160" y="261"/>
                    <a:pt x="157" y="264"/>
                  </a:cubicBezTo>
                  <a:cubicBezTo>
                    <a:pt x="150" y="270"/>
                    <a:pt x="147" y="277"/>
                    <a:pt x="146" y="284"/>
                  </a:cubicBezTo>
                  <a:cubicBezTo>
                    <a:pt x="145" y="291"/>
                    <a:pt x="146" y="298"/>
                    <a:pt x="149" y="305"/>
                  </a:cubicBezTo>
                  <a:cubicBezTo>
                    <a:pt x="152" y="312"/>
                    <a:pt x="156" y="320"/>
                    <a:pt x="162" y="328"/>
                  </a:cubicBezTo>
                  <a:cubicBezTo>
                    <a:pt x="168" y="336"/>
                    <a:pt x="175" y="343"/>
                    <a:pt x="183" y="351"/>
                  </a:cubicBezTo>
                  <a:cubicBezTo>
                    <a:pt x="194" y="362"/>
                    <a:pt x="204" y="371"/>
                    <a:pt x="212" y="377"/>
                  </a:cubicBezTo>
                  <a:cubicBezTo>
                    <a:pt x="221" y="383"/>
                    <a:pt x="229" y="388"/>
                    <a:pt x="236" y="390"/>
                  </a:cubicBezTo>
                  <a:cubicBezTo>
                    <a:pt x="243" y="392"/>
                    <a:pt x="249" y="393"/>
                    <a:pt x="255" y="391"/>
                  </a:cubicBezTo>
                  <a:cubicBezTo>
                    <a:pt x="261" y="389"/>
                    <a:pt x="267" y="386"/>
                    <a:pt x="272" y="381"/>
                  </a:cubicBezTo>
                  <a:cubicBezTo>
                    <a:pt x="276" y="377"/>
                    <a:pt x="279" y="372"/>
                    <a:pt x="281" y="368"/>
                  </a:cubicBezTo>
                  <a:cubicBezTo>
                    <a:pt x="283" y="363"/>
                    <a:pt x="283" y="359"/>
                    <a:pt x="283" y="354"/>
                  </a:cubicBezTo>
                  <a:cubicBezTo>
                    <a:pt x="283" y="349"/>
                    <a:pt x="282" y="345"/>
                    <a:pt x="280" y="340"/>
                  </a:cubicBezTo>
                  <a:cubicBezTo>
                    <a:pt x="278" y="335"/>
                    <a:pt x="275" y="330"/>
                    <a:pt x="272" y="325"/>
                  </a:cubicBezTo>
                  <a:cubicBezTo>
                    <a:pt x="269" y="320"/>
                    <a:pt x="265" y="314"/>
                    <a:pt x="260" y="309"/>
                  </a:cubicBezTo>
                  <a:cubicBezTo>
                    <a:pt x="256" y="304"/>
                    <a:pt x="251" y="299"/>
                    <a:pt x="245" y="293"/>
                  </a:cubicBezTo>
                  <a:close/>
                  <a:moveTo>
                    <a:pt x="436" y="228"/>
                  </a:moveTo>
                  <a:cubicBezTo>
                    <a:pt x="438" y="230"/>
                    <a:pt x="439" y="231"/>
                    <a:pt x="440" y="232"/>
                  </a:cubicBezTo>
                  <a:cubicBezTo>
                    <a:pt x="440" y="233"/>
                    <a:pt x="441" y="234"/>
                    <a:pt x="441" y="235"/>
                  </a:cubicBezTo>
                  <a:cubicBezTo>
                    <a:pt x="441" y="236"/>
                    <a:pt x="441" y="237"/>
                    <a:pt x="441" y="238"/>
                  </a:cubicBezTo>
                  <a:cubicBezTo>
                    <a:pt x="441" y="238"/>
                    <a:pt x="440" y="239"/>
                    <a:pt x="440" y="240"/>
                  </a:cubicBezTo>
                  <a:lnTo>
                    <a:pt x="365" y="314"/>
                  </a:lnTo>
                  <a:cubicBezTo>
                    <a:pt x="365" y="315"/>
                    <a:pt x="364" y="315"/>
                    <a:pt x="363" y="315"/>
                  </a:cubicBezTo>
                  <a:cubicBezTo>
                    <a:pt x="363" y="316"/>
                    <a:pt x="362" y="316"/>
                    <a:pt x="361" y="315"/>
                  </a:cubicBezTo>
                  <a:cubicBezTo>
                    <a:pt x="360" y="315"/>
                    <a:pt x="359" y="315"/>
                    <a:pt x="358" y="314"/>
                  </a:cubicBezTo>
                  <a:cubicBezTo>
                    <a:pt x="356" y="313"/>
                    <a:pt x="355" y="312"/>
                    <a:pt x="354" y="311"/>
                  </a:cubicBezTo>
                  <a:cubicBezTo>
                    <a:pt x="352" y="309"/>
                    <a:pt x="351" y="308"/>
                    <a:pt x="351" y="307"/>
                  </a:cubicBezTo>
                  <a:cubicBezTo>
                    <a:pt x="350" y="306"/>
                    <a:pt x="349" y="305"/>
                    <a:pt x="349" y="304"/>
                  </a:cubicBezTo>
                  <a:cubicBezTo>
                    <a:pt x="349" y="303"/>
                    <a:pt x="349" y="302"/>
                    <a:pt x="349" y="301"/>
                  </a:cubicBezTo>
                  <a:cubicBezTo>
                    <a:pt x="349" y="300"/>
                    <a:pt x="349" y="300"/>
                    <a:pt x="350" y="299"/>
                  </a:cubicBezTo>
                  <a:lnTo>
                    <a:pt x="380" y="269"/>
                  </a:lnTo>
                  <a:lnTo>
                    <a:pt x="271" y="161"/>
                  </a:lnTo>
                  <a:lnTo>
                    <a:pt x="260" y="205"/>
                  </a:lnTo>
                  <a:cubicBezTo>
                    <a:pt x="259" y="207"/>
                    <a:pt x="259" y="208"/>
                    <a:pt x="258" y="209"/>
                  </a:cubicBezTo>
                  <a:cubicBezTo>
                    <a:pt x="257" y="210"/>
                    <a:pt x="256" y="211"/>
                    <a:pt x="255" y="211"/>
                  </a:cubicBezTo>
                  <a:cubicBezTo>
                    <a:pt x="254" y="211"/>
                    <a:pt x="253" y="210"/>
                    <a:pt x="252" y="210"/>
                  </a:cubicBezTo>
                  <a:cubicBezTo>
                    <a:pt x="251" y="209"/>
                    <a:pt x="249" y="207"/>
                    <a:pt x="248" y="206"/>
                  </a:cubicBezTo>
                  <a:cubicBezTo>
                    <a:pt x="246" y="204"/>
                    <a:pt x="245" y="203"/>
                    <a:pt x="244" y="202"/>
                  </a:cubicBezTo>
                  <a:cubicBezTo>
                    <a:pt x="244" y="201"/>
                    <a:pt x="243" y="200"/>
                    <a:pt x="243" y="200"/>
                  </a:cubicBezTo>
                  <a:cubicBezTo>
                    <a:pt x="242" y="199"/>
                    <a:pt x="242" y="198"/>
                    <a:pt x="242" y="197"/>
                  </a:cubicBezTo>
                  <a:cubicBezTo>
                    <a:pt x="242" y="196"/>
                    <a:pt x="242" y="195"/>
                    <a:pt x="242" y="194"/>
                  </a:cubicBezTo>
                  <a:lnTo>
                    <a:pt x="254" y="140"/>
                  </a:lnTo>
                  <a:cubicBezTo>
                    <a:pt x="254" y="140"/>
                    <a:pt x="254" y="139"/>
                    <a:pt x="255" y="138"/>
                  </a:cubicBezTo>
                  <a:cubicBezTo>
                    <a:pt x="255" y="138"/>
                    <a:pt x="255" y="137"/>
                    <a:pt x="256" y="136"/>
                  </a:cubicBezTo>
                  <a:cubicBezTo>
                    <a:pt x="257" y="136"/>
                    <a:pt x="257" y="135"/>
                    <a:pt x="258" y="134"/>
                  </a:cubicBezTo>
                  <a:cubicBezTo>
                    <a:pt x="259" y="133"/>
                    <a:pt x="260" y="132"/>
                    <a:pt x="261" y="130"/>
                  </a:cubicBezTo>
                  <a:cubicBezTo>
                    <a:pt x="263" y="129"/>
                    <a:pt x="265" y="127"/>
                    <a:pt x="266" y="126"/>
                  </a:cubicBezTo>
                  <a:cubicBezTo>
                    <a:pt x="267" y="125"/>
                    <a:pt x="268" y="124"/>
                    <a:pt x="269" y="124"/>
                  </a:cubicBezTo>
                  <a:cubicBezTo>
                    <a:pt x="270" y="124"/>
                    <a:pt x="271" y="123"/>
                    <a:pt x="272" y="124"/>
                  </a:cubicBezTo>
                  <a:cubicBezTo>
                    <a:pt x="272" y="124"/>
                    <a:pt x="273" y="124"/>
                    <a:pt x="273" y="125"/>
                  </a:cubicBezTo>
                  <a:lnTo>
                    <a:pt x="399" y="250"/>
                  </a:lnTo>
                  <a:lnTo>
                    <a:pt x="425" y="224"/>
                  </a:lnTo>
                  <a:cubicBezTo>
                    <a:pt x="425" y="224"/>
                    <a:pt x="426" y="223"/>
                    <a:pt x="427" y="223"/>
                  </a:cubicBezTo>
                  <a:cubicBezTo>
                    <a:pt x="428" y="223"/>
                    <a:pt x="429" y="223"/>
                    <a:pt x="430" y="223"/>
                  </a:cubicBezTo>
                  <a:cubicBezTo>
                    <a:pt x="431" y="224"/>
                    <a:pt x="432" y="224"/>
                    <a:pt x="433" y="225"/>
                  </a:cubicBezTo>
                  <a:cubicBezTo>
                    <a:pt x="434" y="226"/>
                    <a:pt x="435" y="227"/>
                    <a:pt x="436" y="228"/>
                  </a:cubicBezTo>
                  <a:close/>
                  <a:moveTo>
                    <a:pt x="490" y="46"/>
                  </a:moveTo>
                  <a:cubicBezTo>
                    <a:pt x="501" y="57"/>
                    <a:pt x="510" y="68"/>
                    <a:pt x="517" y="79"/>
                  </a:cubicBezTo>
                  <a:cubicBezTo>
                    <a:pt x="524" y="90"/>
                    <a:pt x="529" y="100"/>
                    <a:pt x="532" y="111"/>
                  </a:cubicBezTo>
                  <a:cubicBezTo>
                    <a:pt x="534" y="121"/>
                    <a:pt x="534" y="132"/>
                    <a:pt x="531" y="142"/>
                  </a:cubicBezTo>
                  <a:cubicBezTo>
                    <a:pt x="528" y="152"/>
                    <a:pt x="522" y="162"/>
                    <a:pt x="513" y="171"/>
                  </a:cubicBezTo>
                  <a:cubicBezTo>
                    <a:pt x="504" y="180"/>
                    <a:pt x="495" y="186"/>
                    <a:pt x="485" y="189"/>
                  </a:cubicBezTo>
                  <a:cubicBezTo>
                    <a:pt x="476" y="192"/>
                    <a:pt x="466" y="192"/>
                    <a:pt x="456" y="190"/>
                  </a:cubicBezTo>
                  <a:cubicBezTo>
                    <a:pt x="446" y="187"/>
                    <a:pt x="436" y="182"/>
                    <a:pt x="425" y="175"/>
                  </a:cubicBezTo>
                  <a:cubicBezTo>
                    <a:pt x="414" y="167"/>
                    <a:pt x="403" y="158"/>
                    <a:pt x="391" y="146"/>
                  </a:cubicBezTo>
                  <a:cubicBezTo>
                    <a:pt x="381" y="135"/>
                    <a:pt x="371" y="124"/>
                    <a:pt x="364" y="113"/>
                  </a:cubicBezTo>
                  <a:cubicBezTo>
                    <a:pt x="357" y="102"/>
                    <a:pt x="352" y="92"/>
                    <a:pt x="349" y="81"/>
                  </a:cubicBezTo>
                  <a:cubicBezTo>
                    <a:pt x="347" y="71"/>
                    <a:pt x="347" y="60"/>
                    <a:pt x="350" y="50"/>
                  </a:cubicBezTo>
                  <a:cubicBezTo>
                    <a:pt x="353" y="40"/>
                    <a:pt x="359" y="31"/>
                    <a:pt x="368" y="21"/>
                  </a:cubicBezTo>
                  <a:cubicBezTo>
                    <a:pt x="377" y="12"/>
                    <a:pt x="387" y="6"/>
                    <a:pt x="396" y="3"/>
                  </a:cubicBezTo>
                  <a:cubicBezTo>
                    <a:pt x="405" y="0"/>
                    <a:pt x="415" y="0"/>
                    <a:pt x="425" y="2"/>
                  </a:cubicBezTo>
                  <a:cubicBezTo>
                    <a:pt x="435" y="5"/>
                    <a:pt x="445" y="10"/>
                    <a:pt x="456" y="17"/>
                  </a:cubicBezTo>
                  <a:cubicBezTo>
                    <a:pt x="467" y="25"/>
                    <a:pt x="478" y="34"/>
                    <a:pt x="490" y="46"/>
                  </a:cubicBezTo>
                  <a:close/>
                  <a:moveTo>
                    <a:pt x="472" y="67"/>
                  </a:moveTo>
                  <a:cubicBezTo>
                    <a:pt x="464" y="60"/>
                    <a:pt x="458" y="54"/>
                    <a:pt x="452" y="49"/>
                  </a:cubicBezTo>
                  <a:cubicBezTo>
                    <a:pt x="445" y="43"/>
                    <a:pt x="440" y="39"/>
                    <a:pt x="434" y="36"/>
                  </a:cubicBezTo>
                  <a:cubicBezTo>
                    <a:pt x="429" y="32"/>
                    <a:pt x="424" y="30"/>
                    <a:pt x="419" y="28"/>
                  </a:cubicBezTo>
                  <a:cubicBezTo>
                    <a:pt x="414" y="27"/>
                    <a:pt x="410" y="26"/>
                    <a:pt x="406" y="26"/>
                  </a:cubicBezTo>
                  <a:cubicBezTo>
                    <a:pt x="402" y="27"/>
                    <a:pt x="398" y="28"/>
                    <a:pt x="394" y="30"/>
                  </a:cubicBezTo>
                  <a:cubicBezTo>
                    <a:pt x="390" y="32"/>
                    <a:pt x="386" y="34"/>
                    <a:pt x="383" y="38"/>
                  </a:cubicBezTo>
                  <a:cubicBezTo>
                    <a:pt x="377" y="44"/>
                    <a:pt x="373" y="51"/>
                    <a:pt x="372" y="57"/>
                  </a:cubicBezTo>
                  <a:cubicBezTo>
                    <a:pt x="371" y="64"/>
                    <a:pt x="372" y="71"/>
                    <a:pt x="375" y="79"/>
                  </a:cubicBezTo>
                  <a:cubicBezTo>
                    <a:pt x="378" y="86"/>
                    <a:pt x="382" y="94"/>
                    <a:pt x="388" y="102"/>
                  </a:cubicBezTo>
                  <a:cubicBezTo>
                    <a:pt x="395" y="109"/>
                    <a:pt x="402" y="117"/>
                    <a:pt x="410" y="125"/>
                  </a:cubicBezTo>
                  <a:cubicBezTo>
                    <a:pt x="420" y="136"/>
                    <a:pt x="430" y="144"/>
                    <a:pt x="438" y="151"/>
                  </a:cubicBezTo>
                  <a:cubicBezTo>
                    <a:pt x="447" y="157"/>
                    <a:pt x="455" y="161"/>
                    <a:pt x="462" y="164"/>
                  </a:cubicBezTo>
                  <a:cubicBezTo>
                    <a:pt x="469" y="166"/>
                    <a:pt x="476" y="166"/>
                    <a:pt x="481" y="165"/>
                  </a:cubicBezTo>
                  <a:cubicBezTo>
                    <a:pt x="487" y="163"/>
                    <a:pt x="493" y="160"/>
                    <a:pt x="498" y="154"/>
                  </a:cubicBezTo>
                  <a:cubicBezTo>
                    <a:pt x="502" y="150"/>
                    <a:pt x="505" y="146"/>
                    <a:pt x="507" y="142"/>
                  </a:cubicBezTo>
                  <a:cubicBezTo>
                    <a:pt x="509" y="137"/>
                    <a:pt x="510" y="133"/>
                    <a:pt x="509" y="128"/>
                  </a:cubicBezTo>
                  <a:cubicBezTo>
                    <a:pt x="509" y="123"/>
                    <a:pt x="508" y="118"/>
                    <a:pt x="506" y="113"/>
                  </a:cubicBezTo>
                  <a:cubicBezTo>
                    <a:pt x="504" y="108"/>
                    <a:pt x="502" y="103"/>
                    <a:pt x="498" y="98"/>
                  </a:cubicBezTo>
                  <a:cubicBezTo>
                    <a:pt x="495" y="93"/>
                    <a:pt x="491" y="88"/>
                    <a:pt x="486" y="83"/>
                  </a:cubicBezTo>
                  <a:cubicBezTo>
                    <a:pt x="482" y="78"/>
                    <a:pt x="477" y="72"/>
                    <a:pt x="472" y="6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9" name="Freeform 221"/>
            <p:cNvSpPr>
              <a:spLocks/>
            </p:cNvSpPr>
            <p:nvPr/>
          </p:nvSpPr>
          <p:spPr bwMode="auto">
            <a:xfrm>
              <a:off x="7759700" y="6080125"/>
              <a:ext cx="25400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3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3" y="8"/>
                    <a:pt x="64" y="11"/>
                    <a:pt x="65" y="12"/>
                  </a:cubicBezTo>
                  <a:cubicBezTo>
                    <a:pt x="65" y="14"/>
                    <a:pt x="65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3" y="64"/>
                  </a:cubicBezTo>
                  <a:cubicBezTo>
                    <a:pt x="11" y="64"/>
                    <a:pt x="8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50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0" name="Freeform 222"/>
            <p:cNvSpPr>
              <a:spLocks noEditPoints="1"/>
            </p:cNvSpPr>
            <p:nvPr/>
          </p:nvSpPr>
          <p:spPr bwMode="auto">
            <a:xfrm>
              <a:off x="7767638" y="5972175"/>
              <a:ext cx="125413" cy="120650"/>
            </a:xfrm>
            <a:custGeom>
              <a:avLst/>
              <a:gdLst/>
              <a:ahLst/>
              <a:cxnLst>
                <a:cxn ang="0">
                  <a:pos x="198" y="222"/>
                </a:cxn>
                <a:cxn ang="0">
                  <a:pos x="199" y="228"/>
                </a:cxn>
                <a:cxn ang="0">
                  <a:pos x="123" y="304"/>
                </a:cxn>
                <a:cxn ang="0">
                  <a:pos x="119" y="305"/>
                </a:cxn>
                <a:cxn ang="0">
                  <a:pos x="112" y="301"/>
                </a:cxn>
                <a:cxn ang="0">
                  <a:pos x="107" y="294"/>
                </a:cxn>
                <a:cxn ang="0">
                  <a:pos x="108" y="289"/>
                </a:cxn>
                <a:cxn ang="0">
                  <a:pos x="29" y="150"/>
                </a:cxn>
                <a:cxn ang="0">
                  <a:pos x="16" y="199"/>
                </a:cxn>
                <a:cxn ang="0">
                  <a:pos x="10" y="199"/>
                </a:cxn>
                <a:cxn ang="0">
                  <a:pos x="3" y="192"/>
                </a:cxn>
                <a:cxn ang="0">
                  <a:pos x="0" y="187"/>
                </a:cxn>
                <a:cxn ang="0">
                  <a:pos x="12" y="130"/>
                </a:cxn>
                <a:cxn ang="0">
                  <a:pos x="14" y="126"/>
                </a:cxn>
                <a:cxn ang="0">
                  <a:pos x="19" y="120"/>
                </a:cxn>
                <a:cxn ang="0">
                  <a:pos x="27" y="114"/>
                </a:cxn>
                <a:cxn ang="0">
                  <a:pos x="31" y="114"/>
                </a:cxn>
                <a:cxn ang="0">
                  <a:pos x="183" y="214"/>
                </a:cxn>
                <a:cxn ang="0">
                  <a:pos x="188" y="213"/>
                </a:cxn>
                <a:cxn ang="0">
                  <a:pos x="195" y="218"/>
                </a:cxn>
                <a:cxn ang="0">
                  <a:pos x="311" y="109"/>
                </a:cxn>
                <a:cxn ang="0">
                  <a:pos x="312" y="114"/>
                </a:cxn>
                <a:cxn ang="0">
                  <a:pos x="237" y="191"/>
                </a:cxn>
                <a:cxn ang="0">
                  <a:pos x="232" y="192"/>
                </a:cxn>
                <a:cxn ang="0">
                  <a:pos x="225" y="187"/>
                </a:cxn>
                <a:cxn ang="0">
                  <a:pos x="220" y="181"/>
                </a:cxn>
                <a:cxn ang="0">
                  <a:pos x="221" y="176"/>
                </a:cxn>
                <a:cxn ang="0">
                  <a:pos x="142" y="37"/>
                </a:cxn>
                <a:cxn ang="0">
                  <a:pos x="129" y="86"/>
                </a:cxn>
                <a:cxn ang="0">
                  <a:pos x="123" y="86"/>
                </a:cxn>
                <a:cxn ang="0">
                  <a:pos x="116" y="79"/>
                </a:cxn>
                <a:cxn ang="0">
                  <a:pos x="113" y="74"/>
                </a:cxn>
                <a:cxn ang="0">
                  <a:pos x="126" y="17"/>
                </a:cxn>
                <a:cxn ang="0">
                  <a:pos x="127" y="13"/>
                </a:cxn>
                <a:cxn ang="0">
                  <a:pos x="133" y="7"/>
                </a:cxn>
                <a:cxn ang="0">
                  <a:pos x="141" y="1"/>
                </a:cxn>
                <a:cxn ang="0">
                  <a:pos x="145" y="1"/>
                </a:cxn>
                <a:cxn ang="0">
                  <a:pos x="296" y="101"/>
                </a:cxn>
                <a:cxn ang="0">
                  <a:pos x="301" y="100"/>
                </a:cxn>
                <a:cxn ang="0">
                  <a:pos x="308" y="105"/>
                </a:cxn>
              </a:cxnLst>
              <a:rect l="0" t="0" r="r" b="b"/>
              <a:pathLst>
                <a:path w="313" h="305">
                  <a:moveTo>
                    <a:pt x="195" y="218"/>
                  </a:moveTo>
                  <a:cubicBezTo>
                    <a:pt x="196" y="219"/>
                    <a:pt x="197" y="221"/>
                    <a:pt x="198" y="222"/>
                  </a:cubicBezTo>
                  <a:cubicBezTo>
                    <a:pt x="199" y="223"/>
                    <a:pt x="199" y="224"/>
                    <a:pt x="199" y="225"/>
                  </a:cubicBezTo>
                  <a:cubicBezTo>
                    <a:pt x="199" y="226"/>
                    <a:pt x="199" y="227"/>
                    <a:pt x="199" y="228"/>
                  </a:cubicBezTo>
                  <a:cubicBezTo>
                    <a:pt x="199" y="228"/>
                    <a:pt x="199" y="229"/>
                    <a:pt x="198" y="229"/>
                  </a:cubicBezTo>
                  <a:lnTo>
                    <a:pt x="123" y="304"/>
                  </a:lnTo>
                  <a:cubicBezTo>
                    <a:pt x="123" y="305"/>
                    <a:pt x="122" y="305"/>
                    <a:pt x="122" y="305"/>
                  </a:cubicBezTo>
                  <a:cubicBezTo>
                    <a:pt x="121" y="305"/>
                    <a:pt x="120" y="305"/>
                    <a:pt x="119" y="305"/>
                  </a:cubicBezTo>
                  <a:cubicBezTo>
                    <a:pt x="118" y="305"/>
                    <a:pt x="117" y="305"/>
                    <a:pt x="116" y="304"/>
                  </a:cubicBezTo>
                  <a:cubicBezTo>
                    <a:pt x="115" y="303"/>
                    <a:pt x="113" y="302"/>
                    <a:pt x="112" y="301"/>
                  </a:cubicBezTo>
                  <a:cubicBezTo>
                    <a:pt x="111" y="299"/>
                    <a:pt x="110" y="298"/>
                    <a:pt x="109" y="297"/>
                  </a:cubicBezTo>
                  <a:cubicBezTo>
                    <a:pt x="108" y="296"/>
                    <a:pt x="108" y="295"/>
                    <a:pt x="107" y="294"/>
                  </a:cubicBezTo>
                  <a:cubicBezTo>
                    <a:pt x="107" y="293"/>
                    <a:pt x="107" y="292"/>
                    <a:pt x="107" y="291"/>
                  </a:cubicBezTo>
                  <a:cubicBezTo>
                    <a:pt x="107" y="290"/>
                    <a:pt x="108" y="290"/>
                    <a:pt x="108" y="289"/>
                  </a:cubicBezTo>
                  <a:lnTo>
                    <a:pt x="138" y="259"/>
                  </a:lnTo>
                  <a:lnTo>
                    <a:pt x="29" y="150"/>
                  </a:lnTo>
                  <a:lnTo>
                    <a:pt x="18" y="194"/>
                  </a:lnTo>
                  <a:cubicBezTo>
                    <a:pt x="17" y="197"/>
                    <a:pt x="17" y="198"/>
                    <a:pt x="16" y="199"/>
                  </a:cubicBezTo>
                  <a:cubicBezTo>
                    <a:pt x="15" y="200"/>
                    <a:pt x="15" y="201"/>
                    <a:pt x="14" y="201"/>
                  </a:cubicBezTo>
                  <a:cubicBezTo>
                    <a:pt x="13" y="201"/>
                    <a:pt x="11" y="200"/>
                    <a:pt x="10" y="199"/>
                  </a:cubicBezTo>
                  <a:cubicBezTo>
                    <a:pt x="9" y="198"/>
                    <a:pt x="7" y="197"/>
                    <a:pt x="6" y="195"/>
                  </a:cubicBezTo>
                  <a:cubicBezTo>
                    <a:pt x="4" y="194"/>
                    <a:pt x="3" y="193"/>
                    <a:pt x="3" y="192"/>
                  </a:cubicBezTo>
                  <a:cubicBezTo>
                    <a:pt x="2" y="191"/>
                    <a:pt x="1" y="190"/>
                    <a:pt x="1" y="189"/>
                  </a:cubicBezTo>
                  <a:cubicBezTo>
                    <a:pt x="1" y="189"/>
                    <a:pt x="0" y="188"/>
                    <a:pt x="0" y="187"/>
                  </a:cubicBezTo>
                  <a:cubicBezTo>
                    <a:pt x="0" y="186"/>
                    <a:pt x="0" y="185"/>
                    <a:pt x="1" y="184"/>
                  </a:cubicBezTo>
                  <a:lnTo>
                    <a:pt x="12" y="130"/>
                  </a:lnTo>
                  <a:cubicBezTo>
                    <a:pt x="12" y="129"/>
                    <a:pt x="13" y="129"/>
                    <a:pt x="13" y="128"/>
                  </a:cubicBezTo>
                  <a:cubicBezTo>
                    <a:pt x="13" y="128"/>
                    <a:pt x="14" y="127"/>
                    <a:pt x="14" y="126"/>
                  </a:cubicBezTo>
                  <a:cubicBezTo>
                    <a:pt x="15" y="125"/>
                    <a:pt x="15" y="124"/>
                    <a:pt x="16" y="124"/>
                  </a:cubicBezTo>
                  <a:cubicBezTo>
                    <a:pt x="17" y="123"/>
                    <a:pt x="18" y="122"/>
                    <a:pt x="19" y="120"/>
                  </a:cubicBezTo>
                  <a:cubicBezTo>
                    <a:pt x="21" y="118"/>
                    <a:pt x="23" y="117"/>
                    <a:pt x="24" y="116"/>
                  </a:cubicBezTo>
                  <a:cubicBezTo>
                    <a:pt x="25" y="115"/>
                    <a:pt x="27" y="114"/>
                    <a:pt x="27" y="114"/>
                  </a:cubicBezTo>
                  <a:cubicBezTo>
                    <a:pt x="28" y="113"/>
                    <a:pt x="29" y="113"/>
                    <a:pt x="30" y="114"/>
                  </a:cubicBezTo>
                  <a:cubicBezTo>
                    <a:pt x="30" y="114"/>
                    <a:pt x="31" y="114"/>
                    <a:pt x="31" y="114"/>
                  </a:cubicBezTo>
                  <a:lnTo>
                    <a:pt x="157" y="240"/>
                  </a:lnTo>
                  <a:lnTo>
                    <a:pt x="183" y="214"/>
                  </a:lnTo>
                  <a:cubicBezTo>
                    <a:pt x="183" y="214"/>
                    <a:pt x="184" y="213"/>
                    <a:pt x="185" y="213"/>
                  </a:cubicBezTo>
                  <a:cubicBezTo>
                    <a:pt x="186" y="213"/>
                    <a:pt x="187" y="213"/>
                    <a:pt x="188" y="213"/>
                  </a:cubicBezTo>
                  <a:cubicBezTo>
                    <a:pt x="189" y="214"/>
                    <a:pt x="190" y="214"/>
                    <a:pt x="191" y="215"/>
                  </a:cubicBezTo>
                  <a:cubicBezTo>
                    <a:pt x="192" y="216"/>
                    <a:pt x="193" y="217"/>
                    <a:pt x="195" y="218"/>
                  </a:cubicBezTo>
                  <a:close/>
                  <a:moveTo>
                    <a:pt x="308" y="105"/>
                  </a:moveTo>
                  <a:cubicBezTo>
                    <a:pt x="309" y="106"/>
                    <a:pt x="310" y="108"/>
                    <a:pt x="311" y="109"/>
                  </a:cubicBezTo>
                  <a:cubicBezTo>
                    <a:pt x="312" y="110"/>
                    <a:pt x="312" y="111"/>
                    <a:pt x="312" y="112"/>
                  </a:cubicBezTo>
                  <a:cubicBezTo>
                    <a:pt x="313" y="113"/>
                    <a:pt x="313" y="114"/>
                    <a:pt x="312" y="114"/>
                  </a:cubicBezTo>
                  <a:cubicBezTo>
                    <a:pt x="312" y="115"/>
                    <a:pt x="312" y="116"/>
                    <a:pt x="311" y="116"/>
                  </a:cubicBezTo>
                  <a:lnTo>
                    <a:pt x="237" y="191"/>
                  </a:lnTo>
                  <a:cubicBezTo>
                    <a:pt x="236" y="192"/>
                    <a:pt x="235" y="192"/>
                    <a:pt x="235" y="192"/>
                  </a:cubicBezTo>
                  <a:cubicBezTo>
                    <a:pt x="234" y="192"/>
                    <a:pt x="233" y="192"/>
                    <a:pt x="232" y="192"/>
                  </a:cubicBezTo>
                  <a:cubicBezTo>
                    <a:pt x="231" y="192"/>
                    <a:pt x="230" y="191"/>
                    <a:pt x="229" y="191"/>
                  </a:cubicBezTo>
                  <a:cubicBezTo>
                    <a:pt x="228" y="190"/>
                    <a:pt x="226" y="189"/>
                    <a:pt x="225" y="187"/>
                  </a:cubicBezTo>
                  <a:cubicBezTo>
                    <a:pt x="224" y="186"/>
                    <a:pt x="223" y="185"/>
                    <a:pt x="222" y="184"/>
                  </a:cubicBezTo>
                  <a:cubicBezTo>
                    <a:pt x="221" y="183"/>
                    <a:pt x="221" y="181"/>
                    <a:pt x="220" y="181"/>
                  </a:cubicBezTo>
                  <a:cubicBezTo>
                    <a:pt x="220" y="180"/>
                    <a:pt x="220" y="179"/>
                    <a:pt x="220" y="178"/>
                  </a:cubicBezTo>
                  <a:cubicBezTo>
                    <a:pt x="220" y="177"/>
                    <a:pt x="221" y="176"/>
                    <a:pt x="221" y="176"/>
                  </a:cubicBezTo>
                  <a:lnTo>
                    <a:pt x="251" y="146"/>
                  </a:lnTo>
                  <a:lnTo>
                    <a:pt x="142" y="37"/>
                  </a:lnTo>
                  <a:lnTo>
                    <a:pt x="131" y="81"/>
                  </a:lnTo>
                  <a:cubicBezTo>
                    <a:pt x="131" y="83"/>
                    <a:pt x="130" y="85"/>
                    <a:pt x="129" y="86"/>
                  </a:cubicBezTo>
                  <a:cubicBezTo>
                    <a:pt x="129" y="87"/>
                    <a:pt x="128" y="88"/>
                    <a:pt x="127" y="88"/>
                  </a:cubicBezTo>
                  <a:cubicBezTo>
                    <a:pt x="126" y="88"/>
                    <a:pt x="125" y="87"/>
                    <a:pt x="123" y="86"/>
                  </a:cubicBezTo>
                  <a:cubicBezTo>
                    <a:pt x="122" y="85"/>
                    <a:pt x="120" y="84"/>
                    <a:pt x="119" y="82"/>
                  </a:cubicBezTo>
                  <a:cubicBezTo>
                    <a:pt x="118" y="81"/>
                    <a:pt x="117" y="80"/>
                    <a:pt x="116" y="79"/>
                  </a:cubicBezTo>
                  <a:cubicBezTo>
                    <a:pt x="115" y="78"/>
                    <a:pt x="114" y="77"/>
                    <a:pt x="114" y="76"/>
                  </a:cubicBezTo>
                  <a:cubicBezTo>
                    <a:pt x="114" y="75"/>
                    <a:pt x="113" y="75"/>
                    <a:pt x="113" y="74"/>
                  </a:cubicBezTo>
                  <a:cubicBezTo>
                    <a:pt x="113" y="73"/>
                    <a:pt x="113" y="72"/>
                    <a:pt x="114" y="71"/>
                  </a:cubicBezTo>
                  <a:lnTo>
                    <a:pt x="126" y="17"/>
                  </a:lnTo>
                  <a:cubicBezTo>
                    <a:pt x="126" y="16"/>
                    <a:pt x="126" y="16"/>
                    <a:pt x="126" y="15"/>
                  </a:cubicBezTo>
                  <a:cubicBezTo>
                    <a:pt x="126" y="15"/>
                    <a:pt x="127" y="14"/>
                    <a:pt x="127" y="13"/>
                  </a:cubicBezTo>
                  <a:cubicBezTo>
                    <a:pt x="128" y="12"/>
                    <a:pt x="128" y="11"/>
                    <a:pt x="129" y="10"/>
                  </a:cubicBezTo>
                  <a:cubicBezTo>
                    <a:pt x="130" y="10"/>
                    <a:pt x="131" y="8"/>
                    <a:pt x="133" y="7"/>
                  </a:cubicBezTo>
                  <a:cubicBezTo>
                    <a:pt x="134" y="5"/>
                    <a:pt x="136" y="4"/>
                    <a:pt x="137" y="3"/>
                  </a:cubicBezTo>
                  <a:cubicBezTo>
                    <a:pt x="139" y="2"/>
                    <a:pt x="140" y="1"/>
                    <a:pt x="141" y="1"/>
                  </a:cubicBezTo>
                  <a:cubicBezTo>
                    <a:pt x="142" y="0"/>
                    <a:pt x="142" y="0"/>
                    <a:pt x="143" y="0"/>
                  </a:cubicBezTo>
                  <a:cubicBezTo>
                    <a:pt x="144" y="1"/>
                    <a:pt x="144" y="1"/>
                    <a:pt x="145" y="1"/>
                  </a:cubicBezTo>
                  <a:lnTo>
                    <a:pt x="270" y="127"/>
                  </a:lnTo>
                  <a:lnTo>
                    <a:pt x="296" y="101"/>
                  </a:lnTo>
                  <a:cubicBezTo>
                    <a:pt x="297" y="101"/>
                    <a:pt x="297" y="100"/>
                    <a:pt x="298" y="100"/>
                  </a:cubicBezTo>
                  <a:cubicBezTo>
                    <a:pt x="299" y="100"/>
                    <a:pt x="300" y="100"/>
                    <a:pt x="301" y="100"/>
                  </a:cubicBezTo>
                  <a:cubicBezTo>
                    <a:pt x="302" y="100"/>
                    <a:pt x="303" y="101"/>
                    <a:pt x="304" y="102"/>
                  </a:cubicBezTo>
                  <a:cubicBezTo>
                    <a:pt x="305" y="102"/>
                    <a:pt x="306" y="104"/>
                    <a:pt x="308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1" name="Rectangle 223"/>
            <p:cNvSpPr>
              <a:spLocks noChangeArrowheads="1"/>
            </p:cNvSpPr>
            <p:nvPr/>
          </p:nvSpPr>
          <p:spPr bwMode="auto">
            <a:xfrm>
              <a:off x="1025525" y="1574800"/>
              <a:ext cx="889000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Area (ha)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2" name="Rectangle 224"/>
            <p:cNvSpPr>
              <a:spLocks noChangeArrowheads="1"/>
            </p:cNvSpPr>
            <p:nvPr/>
          </p:nvSpPr>
          <p:spPr bwMode="auto">
            <a:xfrm>
              <a:off x="4368800" y="6332538"/>
              <a:ext cx="996950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Fiscal Year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3" name="Rectangle 225"/>
            <p:cNvSpPr>
              <a:spLocks noChangeArrowheads="1"/>
            </p:cNvSpPr>
            <p:nvPr/>
          </p:nvSpPr>
          <p:spPr bwMode="auto">
            <a:xfrm>
              <a:off x="1698625" y="4114800"/>
              <a:ext cx="2654300" cy="13525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4" name="Freeform 226"/>
            <p:cNvSpPr>
              <a:spLocks noEditPoints="1"/>
            </p:cNvSpPr>
            <p:nvPr/>
          </p:nvSpPr>
          <p:spPr bwMode="auto">
            <a:xfrm>
              <a:off x="1695450" y="4111625"/>
              <a:ext cx="2660650" cy="13589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0"/>
                </a:cxn>
                <a:cxn ang="0">
                  <a:pos x="6696" y="0"/>
                </a:cxn>
                <a:cxn ang="0">
                  <a:pos x="6704" y="8"/>
                </a:cxn>
                <a:cxn ang="0">
                  <a:pos x="6704" y="3416"/>
                </a:cxn>
                <a:cxn ang="0">
                  <a:pos x="6696" y="3424"/>
                </a:cxn>
                <a:cxn ang="0">
                  <a:pos x="8" y="3424"/>
                </a:cxn>
                <a:cxn ang="0">
                  <a:pos x="0" y="3416"/>
                </a:cxn>
                <a:cxn ang="0">
                  <a:pos x="0" y="8"/>
                </a:cxn>
                <a:cxn ang="0">
                  <a:pos x="16" y="3416"/>
                </a:cxn>
                <a:cxn ang="0">
                  <a:pos x="8" y="3408"/>
                </a:cxn>
                <a:cxn ang="0">
                  <a:pos x="6696" y="3408"/>
                </a:cxn>
                <a:cxn ang="0">
                  <a:pos x="6688" y="3416"/>
                </a:cxn>
                <a:cxn ang="0">
                  <a:pos x="6688" y="8"/>
                </a:cxn>
                <a:cxn ang="0">
                  <a:pos x="6696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3416"/>
                </a:cxn>
              </a:cxnLst>
              <a:rect l="0" t="0" r="r" b="b"/>
              <a:pathLst>
                <a:path w="6704" h="34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6696" y="0"/>
                  </a:lnTo>
                  <a:cubicBezTo>
                    <a:pt x="6701" y="0"/>
                    <a:pt x="6704" y="4"/>
                    <a:pt x="6704" y="8"/>
                  </a:cubicBezTo>
                  <a:lnTo>
                    <a:pt x="6704" y="3416"/>
                  </a:lnTo>
                  <a:cubicBezTo>
                    <a:pt x="6704" y="3421"/>
                    <a:pt x="6701" y="3424"/>
                    <a:pt x="6696" y="3424"/>
                  </a:cubicBezTo>
                  <a:lnTo>
                    <a:pt x="8" y="3424"/>
                  </a:lnTo>
                  <a:cubicBezTo>
                    <a:pt x="4" y="3424"/>
                    <a:pt x="0" y="3421"/>
                    <a:pt x="0" y="3416"/>
                  </a:cubicBezTo>
                  <a:lnTo>
                    <a:pt x="0" y="8"/>
                  </a:lnTo>
                  <a:close/>
                  <a:moveTo>
                    <a:pt x="16" y="3416"/>
                  </a:moveTo>
                  <a:lnTo>
                    <a:pt x="8" y="3408"/>
                  </a:lnTo>
                  <a:lnTo>
                    <a:pt x="6696" y="3408"/>
                  </a:lnTo>
                  <a:lnTo>
                    <a:pt x="6688" y="3416"/>
                  </a:lnTo>
                  <a:lnTo>
                    <a:pt x="6688" y="8"/>
                  </a:lnTo>
                  <a:lnTo>
                    <a:pt x="669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341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5" name="Freeform 227"/>
            <p:cNvSpPr>
              <a:spLocks/>
            </p:cNvSpPr>
            <p:nvPr/>
          </p:nvSpPr>
          <p:spPr bwMode="auto">
            <a:xfrm>
              <a:off x="2019300" y="4327525"/>
              <a:ext cx="266700" cy="254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40" y="0"/>
                </a:cxn>
                <a:cxn ang="0">
                  <a:pos x="672" y="32"/>
                </a:cxn>
                <a:cxn ang="0">
                  <a:pos x="640" y="64"/>
                </a:cxn>
                <a:cxn ang="0">
                  <a:pos x="32" y="64"/>
                </a:cxn>
                <a:cxn ang="0">
                  <a:pos x="0" y="32"/>
                </a:cxn>
                <a:cxn ang="0">
                  <a:pos x="32" y="0"/>
                </a:cxn>
              </a:cxnLst>
              <a:rect l="0" t="0" r="r" b="b"/>
              <a:pathLst>
                <a:path w="672" h="64">
                  <a:moveTo>
                    <a:pt x="32" y="0"/>
                  </a:moveTo>
                  <a:lnTo>
                    <a:pt x="640" y="0"/>
                  </a:lnTo>
                  <a:cubicBezTo>
                    <a:pt x="658" y="0"/>
                    <a:pt x="672" y="15"/>
                    <a:pt x="672" y="32"/>
                  </a:cubicBezTo>
                  <a:cubicBezTo>
                    <a:pt x="672" y="50"/>
                    <a:pt x="658" y="64"/>
                    <a:pt x="640" y="64"/>
                  </a:cubicBezTo>
                  <a:lnTo>
                    <a:pt x="32" y="64"/>
                  </a:ln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lose/>
                </a:path>
              </a:pathLst>
            </a:custGeom>
            <a:solidFill>
              <a:srgbClr val="7D60A0"/>
            </a:solidFill>
            <a:ln w="6350" cap="flat">
              <a:solidFill>
                <a:srgbClr val="7D60A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6" name="Rectangle 228"/>
            <p:cNvSpPr>
              <a:spLocks noChangeArrowheads="1"/>
            </p:cNvSpPr>
            <p:nvPr/>
          </p:nvSpPr>
          <p:spPr bwMode="auto">
            <a:xfrm>
              <a:off x="2111375" y="4305300"/>
              <a:ext cx="76200" cy="76200"/>
            </a:xfrm>
            <a:prstGeom prst="rect">
              <a:avLst/>
            </a:prstGeom>
            <a:solidFill>
              <a:srgbClr val="8064A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7" name="Freeform 229"/>
            <p:cNvSpPr>
              <a:spLocks noEditPoints="1"/>
            </p:cNvSpPr>
            <p:nvPr/>
          </p:nvSpPr>
          <p:spPr bwMode="auto">
            <a:xfrm>
              <a:off x="2108200" y="4302125"/>
              <a:ext cx="82550" cy="8255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0"/>
                </a:cxn>
                <a:cxn ang="0">
                  <a:pos x="200" y="0"/>
                </a:cxn>
                <a:cxn ang="0">
                  <a:pos x="208" y="8"/>
                </a:cxn>
                <a:cxn ang="0">
                  <a:pos x="208" y="200"/>
                </a:cxn>
                <a:cxn ang="0">
                  <a:pos x="200" y="208"/>
                </a:cxn>
                <a:cxn ang="0">
                  <a:pos x="8" y="208"/>
                </a:cxn>
                <a:cxn ang="0">
                  <a:pos x="0" y="200"/>
                </a:cxn>
                <a:cxn ang="0">
                  <a:pos x="0" y="8"/>
                </a:cxn>
                <a:cxn ang="0">
                  <a:pos x="16" y="200"/>
                </a:cxn>
                <a:cxn ang="0">
                  <a:pos x="8" y="192"/>
                </a:cxn>
                <a:cxn ang="0">
                  <a:pos x="200" y="192"/>
                </a:cxn>
                <a:cxn ang="0">
                  <a:pos x="192" y="200"/>
                </a:cxn>
                <a:cxn ang="0">
                  <a:pos x="192" y="8"/>
                </a:cxn>
                <a:cxn ang="0">
                  <a:pos x="200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200"/>
                </a:cxn>
              </a:cxnLst>
              <a:rect l="0" t="0" r="r" b="b"/>
              <a:pathLst>
                <a:path w="208" h="20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200" y="0"/>
                  </a:lnTo>
                  <a:cubicBezTo>
                    <a:pt x="205" y="0"/>
                    <a:pt x="208" y="4"/>
                    <a:pt x="208" y="8"/>
                  </a:cubicBezTo>
                  <a:lnTo>
                    <a:pt x="208" y="200"/>
                  </a:lnTo>
                  <a:cubicBezTo>
                    <a:pt x="208" y="205"/>
                    <a:pt x="205" y="208"/>
                    <a:pt x="200" y="208"/>
                  </a:cubicBezTo>
                  <a:lnTo>
                    <a:pt x="8" y="208"/>
                  </a:lnTo>
                  <a:cubicBezTo>
                    <a:pt x="4" y="208"/>
                    <a:pt x="0" y="205"/>
                    <a:pt x="0" y="200"/>
                  </a:cubicBezTo>
                  <a:lnTo>
                    <a:pt x="0" y="8"/>
                  </a:lnTo>
                  <a:close/>
                  <a:moveTo>
                    <a:pt x="16" y="200"/>
                  </a:moveTo>
                  <a:lnTo>
                    <a:pt x="8" y="192"/>
                  </a:lnTo>
                  <a:lnTo>
                    <a:pt x="200" y="192"/>
                  </a:lnTo>
                  <a:lnTo>
                    <a:pt x="192" y="200"/>
                  </a:lnTo>
                  <a:lnTo>
                    <a:pt x="192" y="8"/>
                  </a:lnTo>
                  <a:lnTo>
                    <a:pt x="200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200"/>
                  </a:lnTo>
                  <a:close/>
                </a:path>
              </a:pathLst>
            </a:custGeom>
            <a:solidFill>
              <a:srgbClr val="7D60A0"/>
            </a:solidFill>
            <a:ln w="6350" cap="flat">
              <a:solidFill>
                <a:srgbClr val="7D60A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8" name="Rectangle 230"/>
            <p:cNvSpPr>
              <a:spLocks noChangeArrowheads="1"/>
            </p:cNvSpPr>
            <p:nvPr/>
          </p:nvSpPr>
          <p:spPr bwMode="auto">
            <a:xfrm>
              <a:off x="2303463" y="4259263"/>
              <a:ext cx="5080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RESULTS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3" name="Freeform 235"/>
            <p:cNvSpPr>
              <a:spLocks/>
            </p:cNvSpPr>
            <p:nvPr/>
          </p:nvSpPr>
          <p:spPr bwMode="auto">
            <a:xfrm>
              <a:off x="2019300" y="5229225"/>
              <a:ext cx="266700" cy="254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40" y="0"/>
                </a:cxn>
                <a:cxn ang="0">
                  <a:pos x="672" y="32"/>
                </a:cxn>
                <a:cxn ang="0">
                  <a:pos x="640" y="64"/>
                </a:cxn>
                <a:cxn ang="0">
                  <a:pos x="32" y="64"/>
                </a:cxn>
                <a:cxn ang="0">
                  <a:pos x="0" y="32"/>
                </a:cxn>
                <a:cxn ang="0">
                  <a:pos x="32" y="0"/>
                </a:cxn>
              </a:cxnLst>
              <a:rect l="0" t="0" r="r" b="b"/>
              <a:pathLst>
                <a:path w="672" h="64">
                  <a:moveTo>
                    <a:pt x="32" y="0"/>
                  </a:moveTo>
                  <a:lnTo>
                    <a:pt x="640" y="0"/>
                  </a:lnTo>
                  <a:cubicBezTo>
                    <a:pt x="658" y="0"/>
                    <a:pt x="672" y="15"/>
                    <a:pt x="672" y="32"/>
                  </a:cubicBezTo>
                  <a:cubicBezTo>
                    <a:pt x="672" y="50"/>
                    <a:pt x="658" y="64"/>
                    <a:pt x="640" y="64"/>
                  </a:cubicBezTo>
                  <a:lnTo>
                    <a:pt x="32" y="64"/>
                  </a:ln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lose/>
                </a:path>
              </a:pathLst>
            </a:custGeom>
            <a:solidFill>
              <a:srgbClr val="BE4B48"/>
            </a:solidFill>
            <a:ln w="6350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4" name="Freeform 236"/>
            <p:cNvSpPr>
              <a:spLocks/>
            </p:cNvSpPr>
            <p:nvPr/>
          </p:nvSpPr>
          <p:spPr bwMode="auto">
            <a:xfrm>
              <a:off x="2111375" y="5207000"/>
              <a:ext cx="76200" cy="76200"/>
            </a:xfrm>
            <a:custGeom>
              <a:avLst/>
              <a:gdLst/>
              <a:ahLst/>
              <a:cxnLst>
                <a:cxn ang="0">
                  <a:pos x="24" y="48"/>
                </a:cxn>
                <a:cxn ang="0">
                  <a:pos x="0" y="24"/>
                </a:cxn>
                <a:cxn ang="0">
                  <a:pos x="24" y="0"/>
                </a:cxn>
                <a:cxn ang="0">
                  <a:pos x="48" y="24"/>
                </a:cxn>
                <a:cxn ang="0">
                  <a:pos x="24" y="48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0" y="24"/>
                  </a:lnTo>
                  <a:lnTo>
                    <a:pt x="24" y="0"/>
                  </a:lnTo>
                  <a:lnTo>
                    <a:pt x="48" y="24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C05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5" name="Freeform 237"/>
            <p:cNvSpPr>
              <a:spLocks noEditPoints="1"/>
            </p:cNvSpPr>
            <p:nvPr/>
          </p:nvSpPr>
          <p:spPr bwMode="auto">
            <a:xfrm>
              <a:off x="2108200" y="5203825"/>
              <a:ext cx="82550" cy="82550"/>
            </a:xfrm>
            <a:custGeom>
              <a:avLst/>
              <a:gdLst/>
              <a:ahLst/>
              <a:cxnLst>
                <a:cxn ang="0">
                  <a:pos x="110" y="206"/>
                </a:cxn>
                <a:cxn ang="0">
                  <a:pos x="99" y="206"/>
                </a:cxn>
                <a:cxn ang="0">
                  <a:pos x="3" y="110"/>
                </a:cxn>
                <a:cxn ang="0">
                  <a:pos x="3" y="99"/>
                </a:cxn>
                <a:cxn ang="0">
                  <a:pos x="99" y="3"/>
                </a:cxn>
                <a:cxn ang="0">
                  <a:pos x="110" y="3"/>
                </a:cxn>
                <a:cxn ang="0">
                  <a:pos x="206" y="99"/>
                </a:cxn>
                <a:cxn ang="0">
                  <a:pos x="206" y="110"/>
                </a:cxn>
                <a:cxn ang="0">
                  <a:pos x="110" y="206"/>
                </a:cxn>
                <a:cxn ang="0">
                  <a:pos x="195" y="99"/>
                </a:cxn>
                <a:cxn ang="0">
                  <a:pos x="195" y="110"/>
                </a:cxn>
                <a:cxn ang="0">
                  <a:pos x="99" y="14"/>
                </a:cxn>
                <a:cxn ang="0">
                  <a:pos x="110" y="14"/>
                </a:cxn>
                <a:cxn ang="0">
                  <a:pos x="14" y="110"/>
                </a:cxn>
                <a:cxn ang="0">
                  <a:pos x="14" y="99"/>
                </a:cxn>
                <a:cxn ang="0">
                  <a:pos x="110" y="195"/>
                </a:cxn>
                <a:cxn ang="0">
                  <a:pos x="99" y="195"/>
                </a:cxn>
                <a:cxn ang="0">
                  <a:pos x="195" y="99"/>
                </a:cxn>
              </a:cxnLst>
              <a:rect l="0" t="0" r="r" b="b"/>
              <a:pathLst>
                <a:path w="209" h="209">
                  <a:moveTo>
                    <a:pt x="110" y="206"/>
                  </a:moveTo>
                  <a:cubicBezTo>
                    <a:pt x="107" y="209"/>
                    <a:pt x="102" y="209"/>
                    <a:pt x="99" y="206"/>
                  </a:cubicBezTo>
                  <a:lnTo>
                    <a:pt x="3" y="110"/>
                  </a:lnTo>
                  <a:cubicBezTo>
                    <a:pt x="0" y="107"/>
                    <a:pt x="0" y="102"/>
                    <a:pt x="3" y="99"/>
                  </a:cubicBezTo>
                  <a:lnTo>
                    <a:pt x="99" y="3"/>
                  </a:lnTo>
                  <a:cubicBezTo>
                    <a:pt x="102" y="0"/>
                    <a:pt x="107" y="0"/>
                    <a:pt x="110" y="3"/>
                  </a:cubicBezTo>
                  <a:lnTo>
                    <a:pt x="206" y="99"/>
                  </a:lnTo>
                  <a:cubicBezTo>
                    <a:pt x="209" y="102"/>
                    <a:pt x="209" y="107"/>
                    <a:pt x="206" y="110"/>
                  </a:cubicBezTo>
                  <a:lnTo>
                    <a:pt x="110" y="206"/>
                  </a:lnTo>
                  <a:close/>
                  <a:moveTo>
                    <a:pt x="195" y="99"/>
                  </a:moveTo>
                  <a:lnTo>
                    <a:pt x="195" y="110"/>
                  </a:lnTo>
                  <a:lnTo>
                    <a:pt x="99" y="14"/>
                  </a:lnTo>
                  <a:lnTo>
                    <a:pt x="110" y="14"/>
                  </a:lnTo>
                  <a:lnTo>
                    <a:pt x="14" y="110"/>
                  </a:lnTo>
                  <a:lnTo>
                    <a:pt x="14" y="99"/>
                  </a:lnTo>
                  <a:lnTo>
                    <a:pt x="110" y="195"/>
                  </a:lnTo>
                  <a:lnTo>
                    <a:pt x="99" y="195"/>
                  </a:lnTo>
                  <a:lnTo>
                    <a:pt x="195" y="99"/>
                  </a:lnTo>
                  <a:close/>
                </a:path>
              </a:pathLst>
            </a:custGeom>
            <a:solidFill>
              <a:srgbClr val="BE4B48"/>
            </a:solidFill>
            <a:ln w="6350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6" name="Rectangle 238"/>
            <p:cNvSpPr>
              <a:spLocks noChangeArrowheads="1"/>
            </p:cNvSpPr>
            <p:nvPr/>
          </p:nvSpPr>
          <p:spPr bwMode="auto">
            <a:xfrm>
              <a:off x="2303463" y="5160963"/>
              <a:ext cx="16637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"Forest Service" Annual Report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Estimates of Area Harvested</a:t>
            </a:r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5353050" y="1968500"/>
            <a:ext cx="1695450" cy="1644650"/>
          </a:xfrm>
          <a:custGeom>
            <a:avLst/>
            <a:gdLst>
              <a:gd name="connsiteX0" fmla="*/ 0 w 1695450"/>
              <a:gd name="connsiteY0" fmla="*/ 679450 h 1644650"/>
              <a:gd name="connsiteX1" fmla="*/ 6350 w 1695450"/>
              <a:gd name="connsiteY1" fmla="*/ 1308100 h 1644650"/>
              <a:gd name="connsiteX2" fmla="*/ 279400 w 1695450"/>
              <a:gd name="connsiteY2" fmla="*/ 1644650 h 1644650"/>
              <a:gd name="connsiteX3" fmla="*/ 571500 w 1695450"/>
              <a:gd name="connsiteY3" fmla="*/ 1282700 h 1644650"/>
              <a:gd name="connsiteX4" fmla="*/ 869950 w 1695450"/>
              <a:gd name="connsiteY4" fmla="*/ 1257300 h 1644650"/>
              <a:gd name="connsiteX5" fmla="*/ 1123950 w 1695450"/>
              <a:gd name="connsiteY5" fmla="*/ 996950 h 1644650"/>
              <a:gd name="connsiteX6" fmla="*/ 1403350 w 1695450"/>
              <a:gd name="connsiteY6" fmla="*/ 1524000 h 1644650"/>
              <a:gd name="connsiteX7" fmla="*/ 1695450 w 1695450"/>
              <a:gd name="connsiteY7" fmla="*/ 1416050 h 1644650"/>
              <a:gd name="connsiteX8" fmla="*/ 1689100 w 1695450"/>
              <a:gd name="connsiteY8" fmla="*/ 508000 h 1644650"/>
              <a:gd name="connsiteX9" fmla="*/ 1390650 w 1695450"/>
              <a:gd name="connsiteY9" fmla="*/ 0 h 1644650"/>
              <a:gd name="connsiteX10" fmla="*/ 1123950 w 1695450"/>
              <a:gd name="connsiteY10" fmla="*/ 57150 h 1644650"/>
              <a:gd name="connsiteX11" fmla="*/ 825500 w 1695450"/>
              <a:gd name="connsiteY11" fmla="*/ 6350 h 1644650"/>
              <a:gd name="connsiteX12" fmla="*/ 558800 w 1695450"/>
              <a:gd name="connsiteY12" fmla="*/ 247650 h 1644650"/>
              <a:gd name="connsiteX13" fmla="*/ 260350 w 1695450"/>
              <a:gd name="connsiteY13" fmla="*/ 406400 h 1644650"/>
              <a:gd name="connsiteX14" fmla="*/ 0 w 1695450"/>
              <a:gd name="connsiteY14" fmla="*/ 679450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5450" h="1644650">
                <a:moveTo>
                  <a:pt x="0" y="679450"/>
                </a:moveTo>
                <a:cubicBezTo>
                  <a:pt x="2117" y="889000"/>
                  <a:pt x="4233" y="1098550"/>
                  <a:pt x="6350" y="1308100"/>
                </a:cubicBezTo>
                <a:lnTo>
                  <a:pt x="279400" y="1644650"/>
                </a:lnTo>
                <a:lnTo>
                  <a:pt x="571500" y="1282700"/>
                </a:lnTo>
                <a:lnTo>
                  <a:pt x="869950" y="1257300"/>
                </a:lnTo>
                <a:lnTo>
                  <a:pt x="1123950" y="996950"/>
                </a:lnTo>
                <a:lnTo>
                  <a:pt x="1403350" y="1524000"/>
                </a:lnTo>
                <a:lnTo>
                  <a:pt x="1695450" y="1416050"/>
                </a:lnTo>
                <a:cubicBezTo>
                  <a:pt x="1693333" y="1113367"/>
                  <a:pt x="1691217" y="810683"/>
                  <a:pt x="1689100" y="508000"/>
                </a:cubicBezTo>
                <a:lnTo>
                  <a:pt x="1390650" y="0"/>
                </a:lnTo>
                <a:lnTo>
                  <a:pt x="1123950" y="57150"/>
                </a:lnTo>
                <a:lnTo>
                  <a:pt x="825500" y="6350"/>
                </a:lnTo>
                <a:lnTo>
                  <a:pt x="558800" y="247650"/>
                </a:lnTo>
                <a:lnTo>
                  <a:pt x="260350" y="406400"/>
                </a:lnTo>
                <a:lnTo>
                  <a:pt x="0" y="679450"/>
                </a:lnTo>
                <a:close/>
              </a:path>
            </a:pathLst>
          </a:custGeom>
          <a:solidFill>
            <a:srgbClr val="FFFF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Estimates of Area Harvested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7575" y="1371600"/>
            <a:ext cx="73088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5400000" flipH="1" flipV="1">
            <a:off x="6435725" y="3959225"/>
            <a:ext cx="2012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4492625" y="3286125"/>
            <a:ext cx="2584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 smtClean="0"/>
              <a:t>Strategic </a:t>
            </a:r>
            <a:r>
              <a:rPr lang="en-US" dirty="0" smtClean="0"/>
              <a:t>issues and Recommendations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aqarqVv9ebo/TKkZCwljYGI/AAAAAAAAAGk/J4G2icgHmIQ/s400/babybathwater1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35199" y="1536700"/>
            <a:ext cx="4816749" cy="40781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savagechickens.com/images/chickenbu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74775" y="1"/>
            <a:ext cx="6430838" cy="68072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39388" y="0"/>
            <a:ext cx="6315891" cy="822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3223" y="6165669"/>
            <a:ext cx="6631575" cy="69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610821">
            <a:off x="4306954" y="2771436"/>
            <a:ext cx="6631575" cy="9290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-1824445" y="2858589"/>
            <a:ext cx="6631575" cy="69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dilbert.com/dyn/str_strip/000000000/00000000/0000000/000000/30000/8000/500/38519/38519.strip.sunday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4974" y="264010"/>
            <a:ext cx="9158974" cy="409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Reporting Requirements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824163"/>
            <a:ext cx="3549650" cy="639762"/>
          </a:xfrm>
        </p:spPr>
        <p:txBody>
          <a:bodyPr>
            <a:noAutofit/>
          </a:bodyPr>
          <a:lstStyle/>
          <a:p>
            <a:pPr algn="ctr"/>
            <a:r>
              <a:rPr lang="en-US" sz="5400" b="0" u="sng" dirty="0" smtClean="0"/>
              <a:t>Then</a:t>
            </a:r>
            <a:r>
              <a:rPr lang="en-US" sz="3600" u="sng" dirty="0" smtClean="0"/>
              <a:t> </a:t>
            </a:r>
            <a:endParaRPr lang="en-US" sz="2800" u="sng" dirty="0" smtClean="0"/>
          </a:p>
          <a:p>
            <a:endParaRPr lang="en-US" sz="2800" dirty="0" smtClean="0"/>
          </a:p>
          <a:p>
            <a:r>
              <a:rPr lang="en-US" sz="2800" dirty="0" smtClean="0"/>
              <a:t>(Command &amp; Control)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705225"/>
            <a:ext cx="4040188" cy="2339975"/>
          </a:xfrm>
        </p:spPr>
        <p:txBody>
          <a:bodyPr/>
          <a:lstStyle/>
          <a:p>
            <a:r>
              <a:rPr lang="en-US" dirty="0" smtClean="0"/>
              <a:t>What are your plans?</a:t>
            </a:r>
          </a:p>
          <a:p>
            <a:r>
              <a:rPr lang="en-US" dirty="0" smtClean="0"/>
              <a:t>How is it going?</a:t>
            </a:r>
          </a:p>
          <a:p>
            <a:pPr lvl="1"/>
            <a:r>
              <a:rPr lang="en-US" dirty="0" smtClean="0"/>
              <a:t>Is it going ok?</a:t>
            </a:r>
          </a:p>
          <a:p>
            <a:pPr lvl="1"/>
            <a:r>
              <a:rPr lang="en-US" dirty="0" smtClean="0"/>
              <a:t>Is it going ok?</a:t>
            </a:r>
          </a:p>
          <a:p>
            <a:r>
              <a:rPr lang="en-US" dirty="0" smtClean="0"/>
              <a:t>What happened?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824163"/>
            <a:ext cx="3571875" cy="639762"/>
          </a:xfrm>
        </p:spPr>
        <p:txBody>
          <a:bodyPr>
            <a:noAutofit/>
          </a:bodyPr>
          <a:lstStyle/>
          <a:p>
            <a:pPr algn="ctr"/>
            <a:r>
              <a:rPr lang="en-US" sz="5400" b="0" u="sng" dirty="0" smtClean="0"/>
              <a:t>Now </a:t>
            </a:r>
          </a:p>
          <a:p>
            <a:endParaRPr lang="en-US" sz="2800" dirty="0" smtClean="0"/>
          </a:p>
          <a:p>
            <a:r>
              <a:rPr lang="en-US" sz="2800" dirty="0" smtClean="0"/>
              <a:t>(Results-Based Mgmt.)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705225"/>
            <a:ext cx="4041775" cy="2339975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What happened?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 reporting system for road construction and deactivation; outside of cutblocks.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 needs analysis of reporting under section 86, and subsequent changes.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A less expensive, more flexible option for the reporting system.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 smtClean="0"/>
              <a:t>Until recommendations 2 and 3 are acted </a:t>
            </a:r>
            <a:r>
              <a:rPr lang="en-US" dirty="0" smtClean="0"/>
              <a:t>upon; </a:t>
            </a:r>
            <a:endParaRPr lang="en-US" dirty="0" smtClean="0"/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a comprehensive quality control system for RESULTS (enforce submission of basic legal requirements), and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 smtClean="0"/>
              <a:t>improved the documentation and training for RESULTS.</a:t>
            </a:r>
            <a:r>
              <a:rPr lang="en-US" b="1" i="1" dirty="0" smtClean="0"/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6658" y="140758"/>
            <a:ext cx="8406342" cy="11164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821</Words>
  <Application>Microsoft Office PowerPoint</Application>
  <PresentationFormat>On-screen Show (4:3)</PresentationFormat>
  <Paragraphs>227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Special Investigation of Compliance with Section 86 of the FPPR</vt:lpstr>
      <vt:lpstr>Slide 2</vt:lpstr>
      <vt:lpstr>Outline</vt:lpstr>
      <vt:lpstr>Outline</vt:lpstr>
      <vt:lpstr>Non-compliance with requirement to update forest cover inventory</vt:lpstr>
      <vt:lpstr>Reporting of Wildlife Tree Retention Areas</vt:lpstr>
      <vt:lpstr>Reporting of Group (G) Reserves*</vt:lpstr>
      <vt:lpstr>Reporting of Dispersed (D) Reserves*</vt:lpstr>
      <vt:lpstr>DNI Reserve Reporting</vt:lpstr>
      <vt:lpstr>DNI Reserve Type “G” Issues</vt:lpstr>
      <vt:lpstr>Resource Features, Wildlife Features, and Roads </vt:lpstr>
      <vt:lpstr>Slide 12</vt:lpstr>
      <vt:lpstr>DNI Example 1</vt:lpstr>
      <vt:lpstr>DNI Example 1</vt:lpstr>
      <vt:lpstr>DNI Example 1</vt:lpstr>
      <vt:lpstr>DNI Example 2</vt:lpstr>
      <vt:lpstr>DNI Example 2</vt:lpstr>
      <vt:lpstr>DNI Example 2</vt:lpstr>
      <vt:lpstr>DNI Example 2</vt:lpstr>
      <vt:lpstr>Outline</vt:lpstr>
      <vt:lpstr>People who use RESULTS</vt:lpstr>
      <vt:lpstr>Linkages to Other  Government Information Systems</vt:lpstr>
      <vt:lpstr>Slide 23</vt:lpstr>
      <vt:lpstr>Linkages to Other  Government Information Systems</vt:lpstr>
      <vt:lpstr>Details about usage</vt:lpstr>
      <vt:lpstr>Outline</vt:lpstr>
      <vt:lpstr>Estimates of Area Harvested</vt:lpstr>
      <vt:lpstr>Estimates of Area Harvested</vt:lpstr>
      <vt:lpstr>Estimates of Area Harvested</vt:lpstr>
      <vt:lpstr>Outline</vt:lpstr>
      <vt:lpstr>Slide 31</vt:lpstr>
      <vt:lpstr>Slide 32</vt:lpstr>
      <vt:lpstr>Slide 33</vt:lpstr>
      <vt:lpstr>Reporting Requirements</vt:lpstr>
      <vt:lpstr>Recommendations</vt:lpstr>
      <vt:lpstr>Slide 36</vt:lpstr>
    </vt:vector>
  </TitlesOfParts>
  <Company>Forest Practices Board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Marvin Eng</dc:creator>
  <cp:lastModifiedBy>Marvin Eng</cp:lastModifiedBy>
  <cp:revision>111</cp:revision>
  <dcterms:created xsi:type="dcterms:W3CDTF">2011-09-08T18:45:24Z</dcterms:created>
  <dcterms:modified xsi:type="dcterms:W3CDTF">2012-04-24T16:44:42Z</dcterms:modified>
</cp:coreProperties>
</file>